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3" r:id="rId6"/>
    <p:sldId id="264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1757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2 PP ws74.jpg">
            <a:extLst>
              <a:ext uri="{FF2B5EF4-FFF2-40B4-BE49-F238E27FC236}">
                <a16:creationId xmlns:a16="http://schemas.microsoft.com/office/drawing/2014/main" id="{25EA0CFE-14DC-46AA-82ED-7E3FF24C3E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7" t="16625" b="4046"/>
          <a:stretch/>
        </p:blipFill>
        <p:spPr>
          <a:xfrm>
            <a:off x="1272618" y="2941162"/>
            <a:ext cx="7871382" cy="3739723"/>
          </a:xfrm>
          <a:prstGeom prst="rect">
            <a:avLst/>
          </a:prstGeom>
        </p:spPr>
      </p:pic>
      <p:pic>
        <p:nvPicPr>
          <p:cNvPr id="2" name="Picture 1" descr="Year 2 PP ws73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8" b="40794"/>
          <a:stretch/>
        </p:blipFill>
        <p:spPr>
          <a:xfrm>
            <a:off x="0" y="113121"/>
            <a:ext cx="9144000" cy="282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 e</cp:lastModifiedBy>
  <cp:revision>20</cp:revision>
  <dcterms:created xsi:type="dcterms:W3CDTF">2019-07-05T11:02:13Z</dcterms:created>
  <dcterms:modified xsi:type="dcterms:W3CDTF">2020-04-20T09:41:56Z</dcterms:modified>
</cp:coreProperties>
</file>