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9" r:id="rId3"/>
    <p:sldId id="256" r:id="rId4"/>
    <p:sldId id="257" r:id="rId5"/>
    <p:sldId id="258" r:id="rId6"/>
    <p:sldId id="260" r:id="rId7"/>
    <p:sldId id="261" r:id="rId8"/>
    <p:sldId id="265" r:id="rId9"/>
    <p:sldId id="263" r:id="rId10"/>
    <p:sldId id="264" r:id="rId11"/>
    <p:sldId id="266" r:id="rId12"/>
    <p:sldId id="267" r:id="rId13"/>
    <p:sldId id="268" r:id="rId14"/>
    <p:sldId id="269" r:id="rId15"/>
    <p:sldId id="271" r:id="rId16"/>
    <p:sldId id="270"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66" autoAdjust="0"/>
  </p:normalViewPr>
  <p:slideViewPr>
    <p:cSldViewPr>
      <p:cViewPr varScale="1">
        <p:scale>
          <a:sx n="93" d="100"/>
          <a:sy n="93" d="100"/>
        </p:scale>
        <p:origin x="5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91C0D8-0333-4D3F-868C-95424D0E4D0A}" type="datetimeFigureOut">
              <a:rPr lang="en-GB" smtClean="0"/>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4104453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91C0D8-0333-4D3F-868C-95424D0E4D0A}" type="datetimeFigureOut">
              <a:rPr lang="en-GB" smtClean="0"/>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1768465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91C0D8-0333-4D3F-868C-95424D0E4D0A}" type="datetimeFigureOut">
              <a:rPr lang="en-GB" smtClean="0"/>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2502083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91C0D8-0333-4D3F-868C-95424D0E4D0A}" type="datetimeFigureOut">
              <a:rPr lang="en-GB" smtClean="0"/>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2734090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91C0D8-0333-4D3F-868C-95424D0E4D0A}" type="datetimeFigureOut">
              <a:rPr lang="en-GB" smtClean="0"/>
              <a:t>10/01/2018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74727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91C0D8-0333-4D3F-868C-95424D0E4D0A}" type="datetimeFigureOut">
              <a:rPr lang="en-GB" smtClean="0"/>
              <a:t>10/01/2018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1052400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91C0D8-0333-4D3F-868C-95424D0E4D0A}" type="datetimeFigureOut">
              <a:rPr lang="en-GB" smtClean="0"/>
              <a:t>10/01/2018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232882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91C0D8-0333-4D3F-868C-95424D0E4D0A}" type="datetimeFigureOut">
              <a:rPr lang="en-GB" smtClean="0"/>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4209329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91C0D8-0333-4D3F-868C-95424D0E4D0A}" type="datetimeFigureOut">
              <a:rPr lang="en-GB" smtClean="0"/>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1614959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91C0D8-0333-4D3F-868C-95424D0E4D0A}" type="datetimeFigureOut">
              <a:rPr lang="en-GB" smtClean="0"/>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1530016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91C0D8-0333-4D3F-868C-95424D0E4D0A}" type="datetimeFigureOut">
              <a:rPr lang="en-GB" smtClean="0"/>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48589-D130-431A-B89B-0B5029A3D6FA}" type="slidenum">
              <a:rPr lang="en-GB" smtClean="0"/>
              <a:t>‹#›</a:t>
            </a:fld>
            <a:endParaRPr lang="en-GB"/>
          </a:p>
        </p:txBody>
      </p:sp>
    </p:spTree>
    <p:extLst>
      <p:ext uri="{BB962C8B-B14F-4D97-AF65-F5344CB8AC3E}">
        <p14:creationId xmlns:p14="http://schemas.microsoft.com/office/powerpoint/2010/main" val="3340126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00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C0D8-0333-4D3F-868C-95424D0E4D0A}" type="datetimeFigureOut">
              <a:rPr lang="en-GB" smtClean="0"/>
              <a:t>10/01/2018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48589-D130-431A-B89B-0B5029A3D6FA}" type="slidenum">
              <a:rPr lang="en-GB" smtClean="0"/>
              <a:t>‹#›</a:t>
            </a:fld>
            <a:endParaRPr lang="en-GB"/>
          </a:p>
        </p:txBody>
      </p:sp>
    </p:spTree>
    <p:extLst>
      <p:ext uri="{BB962C8B-B14F-4D97-AF65-F5344CB8AC3E}">
        <p14:creationId xmlns:p14="http://schemas.microsoft.com/office/powerpoint/2010/main" val="3237389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7.xml"/><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slide" Target="slide9.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0.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slide" Target="slide16.xml"/></Relationships>
</file>

<file path=ppt/slides/_rels/slide15.xml.rels><?xml version="1.0" encoding="UTF-8" standalone="yes"?>
<Relationships xmlns="http://schemas.openxmlformats.org/package/2006/relationships"><Relationship Id="rId3" Type="http://schemas.openxmlformats.org/officeDocument/2006/relationships/slide" Target="slide17.xml"/><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0.png"/><Relationship Id="rId4" Type="http://schemas.openxmlformats.org/officeDocument/2006/relationships/hyperlink" Target="http://ri.search.yahoo.com/_ylt=Az_6xdfQCVxTKEwAIBNWBQx.;_ylu=X3oDMTBpcGszamw0BHNlYwNmcC1pbWcEc2xrA2ltZw--/RV=2/RE=1398569553/RO=11/RU=http:/myctrring.com/clip-art/lds-clip-art/lds-missionary-clip-art/RK=0/RS=uH7OXHlAzovjyOsofPHn.Hk1SS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88640"/>
            <a:ext cx="7772400" cy="1296144"/>
          </a:xfrm>
        </p:spPr>
        <p:txBody>
          <a:bodyPr>
            <a:normAutofit/>
          </a:bodyPr>
          <a:lstStyle/>
          <a:p>
            <a:r>
              <a:rPr lang="en-GB" sz="54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Teachers Guide…</a:t>
            </a:r>
            <a:endParaRPr lang="en-GB" sz="54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
        <p:nvSpPr>
          <p:cNvPr id="3" name="Subtitle 2"/>
          <p:cNvSpPr>
            <a:spLocks noGrp="1"/>
          </p:cNvSpPr>
          <p:nvPr>
            <p:ph type="subTitle" idx="1"/>
          </p:nvPr>
        </p:nvSpPr>
        <p:spPr>
          <a:xfrm>
            <a:off x="467544" y="1556792"/>
            <a:ext cx="8208912" cy="4968552"/>
          </a:xfrm>
        </p:spPr>
        <p:txBody>
          <a:bodyPr>
            <a:normAutofit fontScale="85000" lnSpcReduction="20000"/>
          </a:bodyPr>
          <a:lstStyle/>
          <a:p>
            <a:pPr algn="l"/>
            <a:r>
              <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This PowerPoint will help children understand how to double an object. This game can be used within your whole class teaching or as an independent game on your interactive whiteboard.</a:t>
            </a:r>
          </a:p>
          <a:p>
            <a:pPr algn="l"/>
            <a:endParaRPr lang="en-GB"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a:p>
            <a:pPr algn="l"/>
            <a:r>
              <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The children can select the number which they think is the right answer. If they select the incorrect answer it will take them back to the question to allow them to find out the correct answer.</a:t>
            </a:r>
          </a:p>
          <a:p>
            <a:pPr algn="l"/>
            <a:endParaRPr lang="en-GB"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a:p>
            <a:pPr algn="l"/>
            <a:r>
              <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Best thing is to have a play yourself.</a:t>
            </a:r>
          </a:p>
          <a:p>
            <a:pPr algn="l"/>
            <a:endParaRPr lang="en-GB"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a:p>
            <a:pPr algn="l"/>
            <a:r>
              <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 hope this is useful! Have fun!!! </a:t>
            </a:r>
            <a:r>
              <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sym typeface="Wingdings" panose="05000000000000000000" pitchFamily="2" charset="2"/>
              </a:rPr>
              <a:t></a:t>
            </a:r>
            <a:endParaRPr lang="en-GB"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1445614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hero Girl Fly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83113"/>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9814" y="639725"/>
            <a:ext cx="1734253" cy="2141053"/>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1259632" y="242056"/>
            <a:ext cx="6624736" cy="3866533"/>
            <a:chOff x="220557" y="3363052"/>
            <a:chExt cx="6051359" cy="3284984"/>
          </a:xfrm>
        </p:grpSpPr>
        <p:pic>
          <p:nvPicPr>
            <p:cNvPr id="7" name="Picture 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8" name="Bevel 7"/>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9" name="Oval 8">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10" name="5-Point Star 9"/>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5-Point Star 10"/>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5-Point Star 11"/>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5-Point Star 12"/>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5-Point Star 13"/>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5-Point Star 14"/>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16" name="TextBox 15"/>
          <p:cNvSpPr txBox="1"/>
          <p:nvPr/>
        </p:nvSpPr>
        <p:spPr>
          <a:xfrm>
            <a:off x="2319020" y="4992391"/>
            <a:ext cx="4505959" cy="1200329"/>
          </a:xfrm>
          <a:prstGeom prst="rect">
            <a:avLst/>
          </a:prstGeom>
          <a:noFill/>
        </p:spPr>
        <p:txBody>
          <a:bodyPr wrap="square" rtlCol="0">
            <a:spAutoFit/>
          </a:bodyPr>
          <a:lstStyle/>
          <a:p>
            <a:pPr algn="ctr"/>
            <a:r>
              <a:rPr lang="en-GB" sz="24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Hi! We are Sam and Sally the superheroes! It is our job to help save the world.</a:t>
            </a:r>
            <a:endParaRPr lang="en-GB" sz="24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
        <p:nvSpPr>
          <p:cNvPr id="18" name="TextBox 17"/>
          <p:cNvSpPr txBox="1"/>
          <p:nvPr/>
        </p:nvSpPr>
        <p:spPr>
          <a:xfrm>
            <a:off x="2594971" y="4992391"/>
            <a:ext cx="3954056" cy="1200329"/>
          </a:xfrm>
          <a:prstGeom prst="rect">
            <a:avLst/>
          </a:prstGeom>
          <a:noFill/>
        </p:spPr>
        <p:txBody>
          <a:bodyPr wrap="square" rtlCol="0">
            <a:spAutoFit/>
          </a:bodyPr>
          <a:lstStyle/>
          <a:p>
            <a:pPr algn="ctr"/>
            <a:r>
              <a:rPr lang="en-GB" sz="24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Here is our doubling machine. We use this to save the world.</a:t>
            </a:r>
            <a:endParaRPr lang="en-GB" sz="24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66919020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32" presetClass="emph" presetSubtype="0" fill="hold" nodeType="withEffect">
                                  <p:stCondLst>
                                    <p:cond delay="100"/>
                                  </p:stCondLst>
                                  <p:childTnLst>
                                    <p:animRot by="120000">
                                      <p:cBhvr>
                                        <p:cTn id="10" dur="1050" fill="hold">
                                          <p:stCondLst>
                                            <p:cond delay="0"/>
                                          </p:stCondLst>
                                        </p:cTn>
                                        <p:tgtEl>
                                          <p:spTgt spid="4"/>
                                        </p:tgtEl>
                                        <p:attrNameLst>
                                          <p:attrName>r</p:attrName>
                                        </p:attrNameLst>
                                      </p:cBhvr>
                                    </p:animRot>
                                    <p:animRot by="-240000">
                                      <p:cBhvr>
                                        <p:cTn id="11" dur="2100" fill="hold">
                                          <p:stCondLst>
                                            <p:cond delay="2100"/>
                                          </p:stCondLst>
                                        </p:cTn>
                                        <p:tgtEl>
                                          <p:spTgt spid="4"/>
                                        </p:tgtEl>
                                        <p:attrNameLst>
                                          <p:attrName>r</p:attrName>
                                        </p:attrNameLst>
                                      </p:cBhvr>
                                    </p:animRot>
                                    <p:animRot by="240000">
                                      <p:cBhvr>
                                        <p:cTn id="12" dur="2100" fill="hold">
                                          <p:stCondLst>
                                            <p:cond delay="4200"/>
                                          </p:stCondLst>
                                        </p:cTn>
                                        <p:tgtEl>
                                          <p:spTgt spid="4"/>
                                        </p:tgtEl>
                                        <p:attrNameLst>
                                          <p:attrName>r</p:attrName>
                                        </p:attrNameLst>
                                      </p:cBhvr>
                                    </p:animRot>
                                    <p:animRot by="-240000">
                                      <p:cBhvr>
                                        <p:cTn id="13" dur="2100" fill="hold">
                                          <p:stCondLst>
                                            <p:cond delay="6300"/>
                                          </p:stCondLst>
                                        </p:cTn>
                                        <p:tgtEl>
                                          <p:spTgt spid="4"/>
                                        </p:tgtEl>
                                        <p:attrNameLst>
                                          <p:attrName>r</p:attrName>
                                        </p:attrNameLst>
                                      </p:cBhvr>
                                    </p:animRot>
                                    <p:animRot by="120000">
                                      <p:cBhvr>
                                        <p:cTn id="14" dur="2100" fill="hold">
                                          <p:stCondLst>
                                            <p:cond delay="8400"/>
                                          </p:stCondLst>
                                        </p:cTn>
                                        <p:tgtEl>
                                          <p:spTgt spid="4"/>
                                        </p:tgtEl>
                                        <p:attrNameLst>
                                          <p:attrName>r</p:attrName>
                                        </p:attrNameLst>
                                      </p:cBhvr>
                                    </p:animRot>
                                  </p:childTnLst>
                                </p:cTn>
                              </p:par>
                              <p:par>
                                <p:cTn id="15" presetID="50" presetClass="path" presetSubtype="0" accel="50000" decel="50000" fill="hold" nodeType="withEffect">
                                  <p:stCondLst>
                                    <p:cond delay="2000"/>
                                  </p:stCondLst>
                                  <p:childTnLst>
                                    <p:animMotion origin="layout" path="M 0.02361 -0.00139 L 0.36198 -0.00139 C 0.51389 -0.00139 0.70069 0.14583 0.70069 0.26574 L 0.70069 0.53287 " pathEditMode="relative" rAng="0" ptsTypes="FfFF">
                                      <p:cBhvr>
                                        <p:cTn id="16" dur="5000" fill="hold"/>
                                        <p:tgtEl>
                                          <p:spTgt spid="4"/>
                                        </p:tgtEl>
                                        <p:attrNameLst>
                                          <p:attrName>ppt_x</p:attrName>
                                          <p:attrName>ppt_y</p:attrName>
                                        </p:attrNameLst>
                                      </p:cBhvr>
                                      <p:rCtr x="33854" y="26713"/>
                                    </p:animMotion>
                                  </p:childTnLst>
                                </p:cTn>
                              </p:par>
                              <p:par>
                                <p:cTn id="17" presetID="32" presetClass="emph" presetSubtype="0" fill="hold" nodeType="withEffect">
                                  <p:stCondLst>
                                    <p:cond delay="8200"/>
                                  </p:stCondLst>
                                  <p:childTnLst>
                                    <p:animRot by="120000">
                                      <p:cBhvr>
                                        <p:cTn id="18" dur="1020" fill="hold">
                                          <p:stCondLst>
                                            <p:cond delay="0"/>
                                          </p:stCondLst>
                                        </p:cTn>
                                        <p:tgtEl>
                                          <p:spTgt spid="4"/>
                                        </p:tgtEl>
                                        <p:attrNameLst>
                                          <p:attrName>r</p:attrName>
                                        </p:attrNameLst>
                                      </p:cBhvr>
                                    </p:animRot>
                                    <p:animRot by="-240000">
                                      <p:cBhvr>
                                        <p:cTn id="19" dur="2040" fill="hold">
                                          <p:stCondLst>
                                            <p:cond delay="2040"/>
                                          </p:stCondLst>
                                        </p:cTn>
                                        <p:tgtEl>
                                          <p:spTgt spid="4"/>
                                        </p:tgtEl>
                                        <p:attrNameLst>
                                          <p:attrName>r</p:attrName>
                                        </p:attrNameLst>
                                      </p:cBhvr>
                                    </p:animRot>
                                    <p:animRot by="240000">
                                      <p:cBhvr>
                                        <p:cTn id="20" dur="2040" fill="hold">
                                          <p:stCondLst>
                                            <p:cond delay="4080"/>
                                          </p:stCondLst>
                                        </p:cTn>
                                        <p:tgtEl>
                                          <p:spTgt spid="4"/>
                                        </p:tgtEl>
                                        <p:attrNameLst>
                                          <p:attrName>r</p:attrName>
                                        </p:attrNameLst>
                                      </p:cBhvr>
                                    </p:animRot>
                                    <p:animRot by="-240000">
                                      <p:cBhvr>
                                        <p:cTn id="21" dur="2040" fill="hold">
                                          <p:stCondLst>
                                            <p:cond delay="6120"/>
                                          </p:stCondLst>
                                        </p:cTn>
                                        <p:tgtEl>
                                          <p:spTgt spid="4"/>
                                        </p:tgtEl>
                                        <p:attrNameLst>
                                          <p:attrName>r</p:attrName>
                                        </p:attrNameLst>
                                      </p:cBhvr>
                                    </p:animRot>
                                    <p:animRot by="120000">
                                      <p:cBhvr>
                                        <p:cTn id="22" dur="2040" fill="hold">
                                          <p:stCondLst>
                                            <p:cond delay="8160"/>
                                          </p:stCondLst>
                                        </p:cTn>
                                        <p:tgtEl>
                                          <p:spTgt spid="4"/>
                                        </p:tgtEl>
                                        <p:attrNameLst>
                                          <p:attrName>r</p:attrName>
                                        </p:attrNameLst>
                                      </p:cBhvr>
                                    </p:animRot>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32" presetClass="emph" presetSubtype="0" fill="hold" nodeType="withEffect">
                                  <p:stCondLst>
                                    <p:cond delay="0"/>
                                  </p:stCondLst>
                                  <p:childTnLst>
                                    <p:animRot by="120000">
                                      <p:cBhvr>
                                        <p:cTn id="28" dur="1030" fill="hold">
                                          <p:stCondLst>
                                            <p:cond delay="0"/>
                                          </p:stCondLst>
                                        </p:cTn>
                                        <p:tgtEl>
                                          <p:spTgt spid="5"/>
                                        </p:tgtEl>
                                        <p:attrNameLst>
                                          <p:attrName>r</p:attrName>
                                        </p:attrNameLst>
                                      </p:cBhvr>
                                    </p:animRot>
                                    <p:animRot by="-240000">
                                      <p:cBhvr>
                                        <p:cTn id="29" dur="2060" fill="hold">
                                          <p:stCondLst>
                                            <p:cond delay="2060"/>
                                          </p:stCondLst>
                                        </p:cTn>
                                        <p:tgtEl>
                                          <p:spTgt spid="5"/>
                                        </p:tgtEl>
                                        <p:attrNameLst>
                                          <p:attrName>r</p:attrName>
                                        </p:attrNameLst>
                                      </p:cBhvr>
                                    </p:animRot>
                                    <p:animRot by="240000">
                                      <p:cBhvr>
                                        <p:cTn id="30" dur="2060" fill="hold">
                                          <p:stCondLst>
                                            <p:cond delay="4120"/>
                                          </p:stCondLst>
                                        </p:cTn>
                                        <p:tgtEl>
                                          <p:spTgt spid="5"/>
                                        </p:tgtEl>
                                        <p:attrNameLst>
                                          <p:attrName>r</p:attrName>
                                        </p:attrNameLst>
                                      </p:cBhvr>
                                    </p:animRot>
                                    <p:animRot by="-240000">
                                      <p:cBhvr>
                                        <p:cTn id="31" dur="2060" fill="hold">
                                          <p:stCondLst>
                                            <p:cond delay="6180"/>
                                          </p:stCondLst>
                                        </p:cTn>
                                        <p:tgtEl>
                                          <p:spTgt spid="5"/>
                                        </p:tgtEl>
                                        <p:attrNameLst>
                                          <p:attrName>r</p:attrName>
                                        </p:attrNameLst>
                                      </p:cBhvr>
                                    </p:animRot>
                                    <p:animRot by="120000">
                                      <p:cBhvr>
                                        <p:cTn id="32" dur="2060" fill="hold">
                                          <p:stCondLst>
                                            <p:cond delay="8240"/>
                                          </p:stCondLst>
                                        </p:cTn>
                                        <p:tgtEl>
                                          <p:spTgt spid="5"/>
                                        </p:tgtEl>
                                        <p:attrNameLst>
                                          <p:attrName>r</p:attrName>
                                        </p:attrNameLst>
                                      </p:cBhvr>
                                    </p:animRot>
                                  </p:childTnLst>
                                </p:cTn>
                              </p:par>
                              <p:par>
                                <p:cTn id="33" presetID="50" presetClass="path" presetSubtype="0" accel="50000" decel="50000" fill="hold" nodeType="withEffect">
                                  <p:stCondLst>
                                    <p:cond delay="2000"/>
                                  </p:stCondLst>
                                  <p:childTnLst>
                                    <p:animMotion origin="layout" path="M 4.44444E-6 4.44444E-6 L -0.36372 4.44444E-6 C -0.52691 4.44444E-6 -0.72726 0.14699 -0.72726 0.26689 L -0.72726 0.53425 " pathEditMode="relative" rAng="0" ptsTypes="FfFF">
                                      <p:cBhvr>
                                        <p:cTn id="34" dur="5000" fill="hold"/>
                                        <p:tgtEl>
                                          <p:spTgt spid="5"/>
                                        </p:tgtEl>
                                        <p:attrNameLst>
                                          <p:attrName>ppt_x</p:attrName>
                                          <p:attrName>ppt_y</p:attrName>
                                        </p:attrNameLst>
                                      </p:cBhvr>
                                      <p:rCtr x="-36372" y="26713"/>
                                    </p:animMotion>
                                  </p:childTnLst>
                                </p:cTn>
                              </p:par>
                              <p:par>
                                <p:cTn id="35" presetID="32" presetClass="emph" presetSubtype="0" fill="hold" nodeType="withEffect">
                                  <p:stCondLst>
                                    <p:cond delay="8000"/>
                                  </p:stCondLst>
                                  <p:childTnLst>
                                    <p:animRot by="120000">
                                      <p:cBhvr>
                                        <p:cTn id="36" dur="1040" fill="hold">
                                          <p:stCondLst>
                                            <p:cond delay="0"/>
                                          </p:stCondLst>
                                        </p:cTn>
                                        <p:tgtEl>
                                          <p:spTgt spid="5"/>
                                        </p:tgtEl>
                                        <p:attrNameLst>
                                          <p:attrName>r</p:attrName>
                                        </p:attrNameLst>
                                      </p:cBhvr>
                                    </p:animRot>
                                    <p:animRot by="-240000">
                                      <p:cBhvr>
                                        <p:cTn id="37" dur="2080" fill="hold">
                                          <p:stCondLst>
                                            <p:cond delay="2080"/>
                                          </p:stCondLst>
                                        </p:cTn>
                                        <p:tgtEl>
                                          <p:spTgt spid="5"/>
                                        </p:tgtEl>
                                        <p:attrNameLst>
                                          <p:attrName>r</p:attrName>
                                        </p:attrNameLst>
                                      </p:cBhvr>
                                    </p:animRot>
                                    <p:animRot by="240000">
                                      <p:cBhvr>
                                        <p:cTn id="38" dur="2080" fill="hold">
                                          <p:stCondLst>
                                            <p:cond delay="4160"/>
                                          </p:stCondLst>
                                        </p:cTn>
                                        <p:tgtEl>
                                          <p:spTgt spid="5"/>
                                        </p:tgtEl>
                                        <p:attrNameLst>
                                          <p:attrName>r</p:attrName>
                                        </p:attrNameLst>
                                      </p:cBhvr>
                                    </p:animRot>
                                    <p:animRot by="-240000">
                                      <p:cBhvr>
                                        <p:cTn id="39" dur="2080" fill="hold">
                                          <p:stCondLst>
                                            <p:cond delay="6240"/>
                                          </p:stCondLst>
                                        </p:cTn>
                                        <p:tgtEl>
                                          <p:spTgt spid="5"/>
                                        </p:tgtEl>
                                        <p:attrNameLst>
                                          <p:attrName>r</p:attrName>
                                        </p:attrNameLst>
                                      </p:cBhvr>
                                    </p:animRot>
                                    <p:animRot by="120000">
                                      <p:cBhvr>
                                        <p:cTn id="40" dur="2080" fill="hold">
                                          <p:stCondLst>
                                            <p:cond delay="8320"/>
                                          </p:stCondLst>
                                        </p:cTn>
                                        <p:tgtEl>
                                          <p:spTgt spid="5"/>
                                        </p:tgtEl>
                                        <p:attrNameLst>
                                          <p:attrName>r</p:attrName>
                                        </p:attrNameLst>
                                      </p:cBhvr>
                                    </p:animRot>
                                  </p:childTnLst>
                                </p:cTn>
                              </p:par>
                              <p:par>
                                <p:cTn id="41" presetID="10" presetClass="entr" presetSubtype="0" fill="hold" nodeType="withEffect">
                                  <p:stCondLst>
                                    <p:cond delay="800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2000"/>
                                        <p:tgtEl>
                                          <p:spTgt spid="6"/>
                                        </p:tgtEl>
                                      </p:cBhvr>
                                    </p:animEffect>
                                  </p:childTnLst>
                                </p:cTn>
                              </p:par>
                              <p:par>
                                <p:cTn id="44" presetID="1" presetClass="entr" presetSubtype="0" fill="hold" grpId="0" nodeType="withEffect">
                                  <p:stCondLst>
                                    <p:cond delay="0"/>
                                  </p:stCondLst>
                                  <p:iterate type="lt">
                                    <p:tmAbs val="100"/>
                                  </p:iterate>
                                  <p:childTnLst>
                                    <p:set>
                                      <p:cBhvr>
                                        <p:cTn id="45" dur="1" fill="hold">
                                          <p:stCondLst>
                                            <p:cond delay="0"/>
                                          </p:stCondLst>
                                        </p:cTn>
                                        <p:tgtEl>
                                          <p:spTgt spid="16"/>
                                        </p:tgtEl>
                                        <p:attrNameLst>
                                          <p:attrName>style.visibility</p:attrName>
                                        </p:attrNameLst>
                                      </p:cBhvr>
                                      <p:to>
                                        <p:strVal val="visible"/>
                                      </p:to>
                                    </p:set>
                                  </p:childTnLst>
                                </p:cTn>
                              </p:par>
                              <p:par>
                                <p:cTn id="46" presetID="1" presetClass="exit" presetSubtype="0" fill="hold" grpId="1" nodeType="withEffect">
                                  <p:stCondLst>
                                    <p:cond delay="8000"/>
                                  </p:stCondLst>
                                  <p:iterate type="lt">
                                    <p:tmAbs val="0"/>
                                  </p:iterate>
                                  <p:childTnLst>
                                    <p:set>
                                      <p:cBhvr>
                                        <p:cTn id="47" dur="1" fill="hold">
                                          <p:stCondLst>
                                            <p:cond delay="0"/>
                                          </p:stCondLst>
                                        </p:cTn>
                                        <p:tgtEl>
                                          <p:spTgt spid="16"/>
                                        </p:tgtEl>
                                        <p:attrNameLst>
                                          <p:attrName>style.visibility</p:attrName>
                                        </p:attrNameLst>
                                      </p:cBhvr>
                                      <p:to>
                                        <p:strVal val="hidden"/>
                                      </p:to>
                                    </p:set>
                                  </p:childTnLst>
                                </p:cTn>
                              </p:par>
                              <p:par>
                                <p:cTn id="48" presetID="1" presetClass="entr" presetSubtype="0" fill="hold" grpId="0" nodeType="withEffect">
                                  <p:stCondLst>
                                    <p:cond delay="11600"/>
                                  </p:stCondLst>
                                  <p:iterate type="lt">
                                    <p:tmAbs val="100"/>
                                  </p:iterate>
                                  <p:childTnLst>
                                    <p:set>
                                      <p:cBhvr>
                                        <p:cTn id="49" dur="1" fill="hold">
                                          <p:stCondLst>
                                            <p:cond delay="0"/>
                                          </p:stCondLst>
                                        </p:cTn>
                                        <p:tgtEl>
                                          <p:spTgt spid="18"/>
                                        </p:tgtEl>
                                        <p:attrNameLst>
                                          <p:attrName>style.visibility</p:attrName>
                                        </p:attrNameLst>
                                      </p:cBhvr>
                                      <p:to>
                                        <p:strVal val="visible"/>
                                      </p:to>
                                    </p:set>
                                  </p:childTnLst>
                                </p:cTn>
                              </p:par>
                            </p:childTnLst>
                          </p:cTn>
                        </p:par>
                        <p:par>
                          <p:cTn id="50" fill="hold">
                            <p:stCondLst>
                              <p:cond delay="18400"/>
                            </p:stCondLst>
                            <p:childTnLst>
                              <p:par>
                                <p:cTn id="51" presetID="10" presetClass="exit" presetSubtype="0" fill="hold" grpId="1" nodeType="afterEffect">
                                  <p:stCondLst>
                                    <p:cond delay="0"/>
                                  </p:stCondLst>
                                  <p:iterate type="lt">
                                    <p:tmPct val="0"/>
                                  </p:iterate>
                                  <p:childTnLst>
                                    <p:animEffect transition="out" filter="fade">
                                      <p:cBhvr>
                                        <p:cTn id="52" dur="500"/>
                                        <p:tgtEl>
                                          <p:spTgt spid="18"/>
                                        </p:tgtEl>
                                      </p:cBhvr>
                                    </p:animEffect>
                                    <p:set>
                                      <p:cBhvr>
                                        <p:cTn id="53" dur="1" fill="hold">
                                          <p:stCondLst>
                                            <p:cond delay="499"/>
                                          </p:stCondLst>
                                        </p:cTn>
                                        <p:tgtEl>
                                          <p:spTgt spid="18"/>
                                        </p:tgtEl>
                                        <p:attrNameLst>
                                          <p:attrName>style.visibility</p:attrName>
                                        </p:attrNameLst>
                                      </p:cBhvr>
                                      <p:to>
                                        <p:strVal val="hidden"/>
                                      </p:to>
                                    </p:set>
                                  </p:childTnLst>
                                </p:cTn>
                              </p:par>
                            </p:childTnLst>
                          </p:cTn>
                        </p:par>
                        <p:par>
                          <p:cTn id="54" fill="hold">
                            <p:stCondLst>
                              <p:cond delay="18900"/>
                            </p:stCondLst>
                            <p:childTnLst>
                              <p:par>
                                <p:cTn id="55" presetID="2" presetClass="exit" presetSubtype="9" fill="hold" nodeType="afterEffect">
                                  <p:stCondLst>
                                    <p:cond delay="0"/>
                                  </p:stCondLst>
                                  <p:childTnLst>
                                    <p:anim calcmode="lin" valueType="num">
                                      <p:cBhvr additive="base">
                                        <p:cTn id="56" dur="3100"/>
                                        <p:tgtEl>
                                          <p:spTgt spid="4"/>
                                        </p:tgtEl>
                                        <p:attrNameLst>
                                          <p:attrName>ppt_x</p:attrName>
                                        </p:attrNameLst>
                                      </p:cBhvr>
                                      <p:tavLst>
                                        <p:tav tm="0">
                                          <p:val>
                                            <p:strVal val="ppt_x"/>
                                          </p:val>
                                        </p:tav>
                                        <p:tav tm="100000">
                                          <p:val>
                                            <p:strVal val="0-ppt_w/2"/>
                                          </p:val>
                                        </p:tav>
                                      </p:tavLst>
                                    </p:anim>
                                    <p:anim calcmode="lin" valueType="num">
                                      <p:cBhvr additive="base">
                                        <p:cTn id="57" dur="3100"/>
                                        <p:tgtEl>
                                          <p:spTgt spid="4"/>
                                        </p:tgtEl>
                                        <p:attrNameLst>
                                          <p:attrName>ppt_y</p:attrName>
                                        </p:attrNameLst>
                                      </p:cBhvr>
                                      <p:tavLst>
                                        <p:tav tm="0">
                                          <p:val>
                                            <p:strVal val="ppt_y"/>
                                          </p:val>
                                        </p:tav>
                                        <p:tav tm="100000">
                                          <p:val>
                                            <p:strVal val="0-ppt_h/2"/>
                                          </p:val>
                                        </p:tav>
                                      </p:tavLst>
                                    </p:anim>
                                    <p:set>
                                      <p:cBhvr>
                                        <p:cTn id="58" dur="1" fill="hold">
                                          <p:stCondLst>
                                            <p:cond delay="3099"/>
                                          </p:stCondLst>
                                        </p:cTn>
                                        <p:tgtEl>
                                          <p:spTgt spid="4"/>
                                        </p:tgtEl>
                                        <p:attrNameLst>
                                          <p:attrName>style.visibility</p:attrName>
                                        </p:attrNameLst>
                                      </p:cBhvr>
                                      <p:to>
                                        <p:strVal val="hidden"/>
                                      </p:to>
                                    </p:set>
                                  </p:childTnLst>
                                </p:cTn>
                              </p:par>
                              <p:par>
                                <p:cTn id="59" presetID="2" presetClass="exit" presetSubtype="3" fill="hold" nodeType="withEffect">
                                  <p:stCondLst>
                                    <p:cond delay="0"/>
                                  </p:stCondLst>
                                  <p:childTnLst>
                                    <p:anim calcmode="lin" valueType="num">
                                      <p:cBhvr additive="base">
                                        <p:cTn id="60" dur="3200"/>
                                        <p:tgtEl>
                                          <p:spTgt spid="5"/>
                                        </p:tgtEl>
                                        <p:attrNameLst>
                                          <p:attrName>ppt_x</p:attrName>
                                        </p:attrNameLst>
                                      </p:cBhvr>
                                      <p:tavLst>
                                        <p:tav tm="0">
                                          <p:val>
                                            <p:strVal val="ppt_x"/>
                                          </p:val>
                                        </p:tav>
                                        <p:tav tm="100000">
                                          <p:val>
                                            <p:strVal val="1+ppt_w/2"/>
                                          </p:val>
                                        </p:tav>
                                      </p:tavLst>
                                    </p:anim>
                                    <p:anim calcmode="lin" valueType="num">
                                      <p:cBhvr additive="base">
                                        <p:cTn id="61" dur="3200"/>
                                        <p:tgtEl>
                                          <p:spTgt spid="5"/>
                                        </p:tgtEl>
                                        <p:attrNameLst>
                                          <p:attrName>ppt_y</p:attrName>
                                        </p:attrNameLst>
                                      </p:cBhvr>
                                      <p:tavLst>
                                        <p:tav tm="0">
                                          <p:val>
                                            <p:strVal val="ppt_y"/>
                                          </p:val>
                                        </p:tav>
                                        <p:tav tm="100000">
                                          <p:val>
                                            <p:strVal val="0-ppt_h/2"/>
                                          </p:val>
                                        </p:tav>
                                      </p:tavLst>
                                    </p:anim>
                                    <p:set>
                                      <p:cBhvr>
                                        <p:cTn id="62" dur="1" fill="hold">
                                          <p:stCondLst>
                                            <p:cond delay="3199"/>
                                          </p:stCondLst>
                                        </p:cTn>
                                        <p:tgtEl>
                                          <p:spTgt spid="5"/>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2000"/>
                                        <p:tgtEl>
                                          <p:spTgt spid="6"/>
                                        </p:tgtEl>
                                      </p:cBhvr>
                                    </p:animEffect>
                                    <p:set>
                                      <p:cBhvr>
                                        <p:cTn id="65"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P spid="1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hero Girl Fly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877857" y="326504"/>
            <a:ext cx="1875066" cy="2454275"/>
          </a:xfrm>
          <a:prstGeom prst="rect">
            <a:avLst/>
          </a:prstGeom>
          <a:noFill/>
          <a:extLst>
            <a:ext uri="{909E8E84-426E-40DD-AFC4-6F175D3DCCD1}">
              <a14:hiddenFill xmlns:a14="http://schemas.microsoft.com/office/drawing/2010/main">
                <a:solidFill>
                  <a:srgbClr val="FFFFFF"/>
                </a:solidFill>
              </a14:hiddenFill>
            </a:ext>
          </a:extLst>
        </p:spPr>
      </p:pic>
      <p:grpSp>
        <p:nvGrpSpPr>
          <p:cNvPr id="1024" name="Group 1023"/>
          <p:cNvGrpSpPr/>
          <p:nvPr/>
        </p:nvGrpSpPr>
        <p:grpSpPr>
          <a:xfrm>
            <a:off x="1476771" y="2814862"/>
            <a:ext cx="5976663" cy="3833174"/>
            <a:chOff x="220557" y="3363052"/>
            <a:chExt cx="6051359" cy="3284984"/>
          </a:xfrm>
        </p:grpSpPr>
        <p:pic>
          <p:nvPicPr>
            <p:cNvPr id="23"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pic>
        <p:nvPicPr>
          <p:cNvPr id="1026" name="Picture 2" descr="http://content.mycutegraphics.com/graphics/superhero/superhero-boy-fly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72097" y="510505"/>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1029" name="TextBox 1028"/>
          <p:cNvSpPr txBox="1"/>
          <p:nvPr/>
        </p:nvSpPr>
        <p:spPr>
          <a:xfrm>
            <a:off x="2716346" y="476672"/>
            <a:ext cx="3818136" cy="1815882"/>
          </a:xfrm>
          <a:prstGeom prst="rect">
            <a:avLst/>
          </a:prstGeom>
          <a:noFill/>
        </p:spPr>
        <p:txBody>
          <a:bodyPr wrap="square" rtlCol="0">
            <a:spAutoFit/>
          </a:bodyPr>
          <a:lstStyle/>
          <a:p>
            <a:pPr algn="ctr"/>
            <a:r>
              <a:rPr lang="en-GB" sz="28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Help us double the objects and find the correct answer to save the world…</a:t>
            </a:r>
            <a:endParaRPr lang="en-GB" sz="28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172718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2000" fill="hold"/>
                                        <p:tgtEl>
                                          <p:spTgt spid="1026"/>
                                        </p:tgtEl>
                                        <p:attrNameLst>
                                          <p:attrName>ppt_x</p:attrName>
                                        </p:attrNameLst>
                                      </p:cBhvr>
                                      <p:tavLst>
                                        <p:tav tm="0">
                                          <p:val>
                                            <p:strVal val="1+#ppt_w/2"/>
                                          </p:val>
                                        </p:tav>
                                        <p:tav tm="100000">
                                          <p:val>
                                            <p:strVal val="#ppt_x"/>
                                          </p:val>
                                        </p:tav>
                                      </p:tavLst>
                                    </p:anim>
                                    <p:anim calcmode="lin" valueType="num">
                                      <p:cBhvr additive="base">
                                        <p:cTn id="12" dur="2000" fill="hold"/>
                                        <p:tgtEl>
                                          <p:spTgt spid="1026"/>
                                        </p:tgtEl>
                                        <p:attrNameLst>
                                          <p:attrName>ppt_y</p:attrName>
                                        </p:attrNameLst>
                                      </p:cBhvr>
                                      <p:tavLst>
                                        <p:tav tm="0">
                                          <p:val>
                                            <p:strVal val="1+#ppt_h/2"/>
                                          </p:val>
                                        </p:tav>
                                        <p:tav tm="100000">
                                          <p:val>
                                            <p:strVal val="#ppt_y"/>
                                          </p:val>
                                        </p:tav>
                                      </p:tavLst>
                                    </p:anim>
                                  </p:childTnLst>
                                </p:cTn>
                              </p:par>
                              <p:par>
                                <p:cTn id="13" presetID="32" presetClass="emph" presetSubtype="0" fill="hold" nodeType="withEffect">
                                  <p:stCondLst>
                                    <p:cond delay="0"/>
                                  </p:stCondLst>
                                  <p:childTnLst>
                                    <p:animRot by="120000">
                                      <p:cBhvr>
                                        <p:cTn id="14" dur="800" fill="hold">
                                          <p:stCondLst>
                                            <p:cond delay="0"/>
                                          </p:stCondLst>
                                        </p:cTn>
                                        <p:tgtEl>
                                          <p:spTgt spid="4"/>
                                        </p:tgtEl>
                                        <p:attrNameLst>
                                          <p:attrName>r</p:attrName>
                                        </p:attrNameLst>
                                      </p:cBhvr>
                                    </p:animRot>
                                    <p:animRot by="-240000">
                                      <p:cBhvr>
                                        <p:cTn id="15" dur="1600" fill="hold">
                                          <p:stCondLst>
                                            <p:cond delay="1600"/>
                                          </p:stCondLst>
                                        </p:cTn>
                                        <p:tgtEl>
                                          <p:spTgt spid="4"/>
                                        </p:tgtEl>
                                        <p:attrNameLst>
                                          <p:attrName>r</p:attrName>
                                        </p:attrNameLst>
                                      </p:cBhvr>
                                    </p:animRot>
                                    <p:animRot by="240000">
                                      <p:cBhvr>
                                        <p:cTn id="16" dur="1600" fill="hold">
                                          <p:stCondLst>
                                            <p:cond delay="3200"/>
                                          </p:stCondLst>
                                        </p:cTn>
                                        <p:tgtEl>
                                          <p:spTgt spid="4"/>
                                        </p:tgtEl>
                                        <p:attrNameLst>
                                          <p:attrName>r</p:attrName>
                                        </p:attrNameLst>
                                      </p:cBhvr>
                                    </p:animRot>
                                    <p:animRot by="-240000">
                                      <p:cBhvr>
                                        <p:cTn id="17" dur="1600" fill="hold">
                                          <p:stCondLst>
                                            <p:cond delay="4800"/>
                                          </p:stCondLst>
                                        </p:cTn>
                                        <p:tgtEl>
                                          <p:spTgt spid="4"/>
                                        </p:tgtEl>
                                        <p:attrNameLst>
                                          <p:attrName>r</p:attrName>
                                        </p:attrNameLst>
                                      </p:cBhvr>
                                    </p:animRot>
                                    <p:animRot by="120000">
                                      <p:cBhvr>
                                        <p:cTn id="18" dur="1600" fill="hold">
                                          <p:stCondLst>
                                            <p:cond delay="6400"/>
                                          </p:stCondLst>
                                        </p:cTn>
                                        <p:tgtEl>
                                          <p:spTgt spid="4"/>
                                        </p:tgtEl>
                                        <p:attrNameLst>
                                          <p:attrName>r</p:attrName>
                                        </p:attrNameLst>
                                      </p:cBhvr>
                                    </p:animRot>
                                  </p:childTnLst>
                                </p:cTn>
                              </p:par>
                              <p:par>
                                <p:cTn id="19" presetID="32" presetClass="emph" presetSubtype="0" fill="hold" nodeType="withEffect">
                                  <p:stCondLst>
                                    <p:cond delay="0"/>
                                  </p:stCondLst>
                                  <p:childTnLst>
                                    <p:animRot by="120000">
                                      <p:cBhvr>
                                        <p:cTn id="20" dur="800" fill="hold">
                                          <p:stCondLst>
                                            <p:cond delay="0"/>
                                          </p:stCondLst>
                                        </p:cTn>
                                        <p:tgtEl>
                                          <p:spTgt spid="1026"/>
                                        </p:tgtEl>
                                        <p:attrNameLst>
                                          <p:attrName>r</p:attrName>
                                        </p:attrNameLst>
                                      </p:cBhvr>
                                    </p:animRot>
                                    <p:animRot by="-240000">
                                      <p:cBhvr>
                                        <p:cTn id="21" dur="1600" fill="hold">
                                          <p:stCondLst>
                                            <p:cond delay="1600"/>
                                          </p:stCondLst>
                                        </p:cTn>
                                        <p:tgtEl>
                                          <p:spTgt spid="1026"/>
                                        </p:tgtEl>
                                        <p:attrNameLst>
                                          <p:attrName>r</p:attrName>
                                        </p:attrNameLst>
                                      </p:cBhvr>
                                    </p:animRot>
                                    <p:animRot by="240000">
                                      <p:cBhvr>
                                        <p:cTn id="22" dur="1600" fill="hold">
                                          <p:stCondLst>
                                            <p:cond delay="3200"/>
                                          </p:stCondLst>
                                        </p:cTn>
                                        <p:tgtEl>
                                          <p:spTgt spid="1026"/>
                                        </p:tgtEl>
                                        <p:attrNameLst>
                                          <p:attrName>r</p:attrName>
                                        </p:attrNameLst>
                                      </p:cBhvr>
                                    </p:animRot>
                                    <p:animRot by="-240000">
                                      <p:cBhvr>
                                        <p:cTn id="23" dur="1600" fill="hold">
                                          <p:stCondLst>
                                            <p:cond delay="4800"/>
                                          </p:stCondLst>
                                        </p:cTn>
                                        <p:tgtEl>
                                          <p:spTgt spid="1026"/>
                                        </p:tgtEl>
                                        <p:attrNameLst>
                                          <p:attrName>r</p:attrName>
                                        </p:attrNameLst>
                                      </p:cBhvr>
                                    </p:animRot>
                                    <p:animRot by="120000">
                                      <p:cBhvr>
                                        <p:cTn id="24" dur="1600" fill="hold">
                                          <p:stCondLst>
                                            <p:cond delay="6400"/>
                                          </p:stCondLst>
                                        </p:cTn>
                                        <p:tgtEl>
                                          <p:spTgt spid="1026"/>
                                        </p:tgtEl>
                                        <p:attrNameLst>
                                          <p:attrName>r</p:attrName>
                                        </p:attrNameLst>
                                      </p:cBhvr>
                                    </p:animRot>
                                  </p:childTnLst>
                                </p:cTn>
                              </p:par>
                              <p:par>
                                <p:cTn id="25" presetID="10" presetClass="entr" presetSubtype="0" fill="hold" nodeType="withEffect">
                                  <p:stCondLst>
                                    <p:cond delay="2000"/>
                                  </p:stCondLst>
                                  <p:childTnLst>
                                    <p:set>
                                      <p:cBhvr>
                                        <p:cTn id="26" dur="1" fill="hold">
                                          <p:stCondLst>
                                            <p:cond delay="0"/>
                                          </p:stCondLst>
                                        </p:cTn>
                                        <p:tgtEl>
                                          <p:spTgt spid="1024"/>
                                        </p:tgtEl>
                                        <p:attrNameLst>
                                          <p:attrName>style.visibility</p:attrName>
                                        </p:attrNameLst>
                                      </p:cBhvr>
                                      <p:to>
                                        <p:strVal val="visible"/>
                                      </p:to>
                                    </p:set>
                                    <p:animEffect transition="in" filter="fade">
                                      <p:cBhvr>
                                        <p:cTn id="27" dur="500"/>
                                        <p:tgtEl>
                                          <p:spTgt spid="1024"/>
                                        </p:tgtEl>
                                      </p:cBhvr>
                                    </p:animEffect>
                                  </p:childTnLst>
                                </p:cTn>
                              </p:par>
                              <p:par>
                                <p:cTn id="28" presetID="1" presetClass="entr" presetSubtype="0" fill="hold" grpId="0" nodeType="withEffect">
                                  <p:stCondLst>
                                    <p:cond delay="2000"/>
                                  </p:stCondLst>
                                  <p:iterate type="lt">
                                    <p:tmAbs val="100"/>
                                  </p:iterate>
                                  <p:childTnLst>
                                    <p:set>
                                      <p:cBhvr>
                                        <p:cTn id="29" dur="1" fill="hold">
                                          <p:stCondLst>
                                            <p:cond delay="0"/>
                                          </p:stCondLst>
                                        </p:cTn>
                                        <p:tgtEl>
                                          <p:spTgt spid="1029"/>
                                        </p:tgtEl>
                                        <p:attrNameLst>
                                          <p:attrName>style.visibility</p:attrName>
                                        </p:attrNameLst>
                                      </p:cBhvr>
                                      <p:to>
                                        <p:strVal val="visible"/>
                                      </p:to>
                                    </p:set>
                                  </p:childTnLst>
                                </p:cTn>
                              </p:par>
                              <p:par>
                                <p:cTn id="30" presetID="32" presetClass="emph" presetSubtype="0" fill="hold" nodeType="withEffect">
                                  <p:stCondLst>
                                    <p:cond delay="7500"/>
                                  </p:stCondLst>
                                  <p:childTnLst>
                                    <p:animRot by="120000">
                                      <p:cBhvr>
                                        <p:cTn id="31" dur="300" fill="hold">
                                          <p:stCondLst>
                                            <p:cond delay="0"/>
                                          </p:stCondLst>
                                        </p:cTn>
                                        <p:tgtEl>
                                          <p:spTgt spid="4"/>
                                        </p:tgtEl>
                                        <p:attrNameLst>
                                          <p:attrName>r</p:attrName>
                                        </p:attrNameLst>
                                      </p:cBhvr>
                                    </p:animRot>
                                    <p:animRot by="-240000">
                                      <p:cBhvr>
                                        <p:cTn id="32" dur="600" fill="hold">
                                          <p:stCondLst>
                                            <p:cond delay="600"/>
                                          </p:stCondLst>
                                        </p:cTn>
                                        <p:tgtEl>
                                          <p:spTgt spid="4"/>
                                        </p:tgtEl>
                                        <p:attrNameLst>
                                          <p:attrName>r</p:attrName>
                                        </p:attrNameLst>
                                      </p:cBhvr>
                                    </p:animRot>
                                    <p:animRot by="240000">
                                      <p:cBhvr>
                                        <p:cTn id="33" dur="600" fill="hold">
                                          <p:stCondLst>
                                            <p:cond delay="1200"/>
                                          </p:stCondLst>
                                        </p:cTn>
                                        <p:tgtEl>
                                          <p:spTgt spid="4"/>
                                        </p:tgtEl>
                                        <p:attrNameLst>
                                          <p:attrName>r</p:attrName>
                                        </p:attrNameLst>
                                      </p:cBhvr>
                                    </p:animRot>
                                    <p:animRot by="-240000">
                                      <p:cBhvr>
                                        <p:cTn id="34" dur="600" fill="hold">
                                          <p:stCondLst>
                                            <p:cond delay="1800"/>
                                          </p:stCondLst>
                                        </p:cTn>
                                        <p:tgtEl>
                                          <p:spTgt spid="4"/>
                                        </p:tgtEl>
                                        <p:attrNameLst>
                                          <p:attrName>r</p:attrName>
                                        </p:attrNameLst>
                                      </p:cBhvr>
                                    </p:animRot>
                                    <p:animRot by="120000">
                                      <p:cBhvr>
                                        <p:cTn id="35" dur="600" fill="hold">
                                          <p:stCondLst>
                                            <p:cond delay="2400"/>
                                          </p:stCondLst>
                                        </p:cTn>
                                        <p:tgtEl>
                                          <p:spTgt spid="4"/>
                                        </p:tgtEl>
                                        <p:attrNameLst>
                                          <p:attrName>r</p:attrName>
                                        </p:attrNameLst>
                                      </p:cBhvr>
                                    </p:animRot>
                                  </p:childTnLst>
                                </p:cTn>
                              </p:par>
                              <p:par>
                                <p:cTn id="36" presetID="32" presetClass="emph" presetSubtype="0" fill="hold" nodeType="withEffect">
                                  <p:stCondLst>
                                    <p:cond delay="7500"/>
                                  </p:stCondLst>
                                  <p:childTnLst>
                                    <p:animRot by="120000">
                                      <p:cBhvr>
                                        <p:cTn id="37" dur="300" fill="hold">
                                          <p:stCondLst>
                                            <p:cond delay="0"/>
                                          </p:stCondLst>
                                        </p:cTn>
                                        <p:tgtEl>
                                          <p:spTgt spid="1026"/>
                                        </p:tgtEl>
                                        <p:attrNameLst>
                                          <p:attrName>r</p:attrName>
                                        </p:attrNameLst>
                                      </p:cBhvr>
                                    </p:animRot>
                                    <p:animRot by="-240000">
                                      <p:cBhvr>
                                        <p:cTn id="38" dur="600" fill="hold">
                                          <p:stCondLst>
                                            <p:cond delay="600"/>
                                          </p:stCondLst>
                                        </p:cTn>
                                        <p:tgtEl>
                                          <p:spTgt spid="1026"/>
                                        </p:tgtEl>
                                        <p:attrNameLst>
                                          <p:attrName>r</p:attrName>
                                        </p:attrNameLst>
                                      </p:cBhvr>
                                    </p:animRot>
                                    <p:animRot by="240000">
                                      <p:cBhvr>
                                        <p:cTn id="39" dur="600" fill="hold">
                                          <p:stCondLst>
                                            <p:cond delay="1200"/>
                                          </p:stCondLst>
                                        </p:cTn>
                                        <p:tgtEl>
                                          <p:spTgt spid="1026"/>
                                        </p:tgtEl>
                                        <p:attrNameLst>
                                          <p:attrName>r</p:attrName>
                                        </p:attrNameLst>
                                      </p:cBhvr>
                                    </p:animRot>
                                    <p:animRot by="-240000">
                                      <p:cBhvr>
                                        <p:cTn id="40" dur="600" fill="hold">
                                          <p:stCondLst>
                                            <p:cond delay="1800"/>
                                          </p:stCondLst>
                                        </p:cTn>
                                        <p:tgtEl>
                                          <p:spTgt spid="1026"/>
                                        </p:tgtEl>
                                        <p:attrNameLst>
                                          <p:attrName>r</p:attrName>
                                        </p:attrNameLst>
                                      </p:cBhvr>
                                    </p:animRot>
                                    <p:animRot by="120000">
                                      <p:cBhvr>
                                        <p:cTn id="41" dur="600" fill="hold">
                                          <p:stCondLst>
                                            <p:cond delay="2400"/>
                                          </p:stCondLst>
                                        </p:cTn>
                                        <p:tgtEl>
                                          <p:spTgt spid="1026"/>
                                        </p:tgtEl>
                                        <p:attrNameLst>
                                          <p:attrName>r</p:attrName>
                                        </p:attrNameLst>
                                      </p:cBhvr>
                                    </p:animRot>
                                  </p:childTnLst>
                                </p:cTn>
                              </p:par>
                            </p:childTnLst>
                          </p:cTn>
                        </p:par>
                        <p:par>
                          <p:cTn id="42" fill="hold">
                            <p:stCondLst>
                              <p:cond delay="10500"/>
                            </p:stCondLst>
                            <p:childTnLst>
                              <p:par>
                                <p:cTn id="43" presetID="2" presetClass="exit" presetSubtype="9" fill="hold" nodeType="afterEffect">
                                  <p:stCondLst>
                                    <p:cond delay="0"/>
                                  </p:stCondLst>
                                  <p:childTnLst>
                                    <p:anim calcmode="lin" valueType="num">
                                      <p:cBhvr additive="base">
                                        <p:cTn id="44" dur="500"/>
                                        <p:tgtEl>
                                          <p:spTgt spid="1026"/>
                                        </p:tgtEl>
                                        <p:attrNameLst>
                                          <p:attrName>ppt_x</p:attrName>
                                        </p:attrNameLst>
                                      </p:cBhvr>
                                      <p:tavLst>
                                        <p:tav tm="0">
                                          <p:val>
                                            <p:strVal val="ppt_x"/>
                                          </p:val>
                                        </p:tav>
                                        <p:tav tm="100000">
                                          <p:val>
                                            <p:strVal val="0-ppt_w/2"/>
                                          </p:val>
                                        </p:tav>
                                      </p:tavLst>
                                    </p:anim>
                                    <p:anim calcmode="lin" valueType="num">
                                      <p:cBhvr additive="base">
                                        <p:cTn id="45" dur="500"/>
                                        <p:tgtEl>
                                          <p:spTgt spid="1026"/>
                                        </p:tgtEl>
                                        <p:attrNameLst>
                                          <p:attrName>ppt_y</p:attrName>
                                        </p:attrNameLst>
                                      </p:cBhvr>
                                      <p:tavLst>
                                        <p:tav tm="0">
                                          <p:val>
                                            <p:strVal val="ppt_y"/>
                                          </p:val>
                                        </p:tav>
                                        <p:tav tm="100000">
                                          <p:val>
                                            <p:strVal val="0-ppt_h/2"/>
                                          </p:val>
                                        </p:tav>
                                      </p:tavLst>
                                    </p:anim>
                                    <p:set>
                                      <p:cBhvr>
                                        <p:cTn id="46" dur="1" fill="hold">
                                          <p:stCondLst>
                                            <p:cond delay="499"/>
                                          </p:stCondLst>
                                        </p:cTn>
                                        <p:tgtEl>
                                          <p:spTgt spid="1026"/>
                                        </p:tgtEl>
                                        <p:attrNameLst>
                                          <p:attrName>style.visibility</p:attrName>
                                        </p:attrNameLst>
                                      </p:cBhvr>
                                      <p:to>
                                        <p:strVal val="hidden"/>
                                      </p:to>
                                    </p:set>
                                  </p:childTnLst>
                                </p:cTn>
                              </p:par>
                            </p:childTnLst>
                          </p:cTn>
                        </p:par>
                        <p:par>
                          <p:cTn id="47" fill="hold">
                            <p:stCondLst>
                              <p:cond delay="11000"/>
                            </p:stCondLst>
                            <p:childTnLst>
                              <p:par>
                                <p:cTn id="48" presetID="2" presetClass="exit" presetSubtype="3" fill="hold" nodeType="afterEffect">
                                  <p:stCondLst>
                                    <p:cond delay="0"/>
                                  </p:stCondLst>
                                  <p:childTnLst>
                                    <p:anim calcmode="lin" valueType="num">
                                      <p:cBhvr additive="base">
                                        <p:cTn id="49" dur="500"/>
                                        <p:tgtEl>
                                          <p:spTgt spid="4"/>
                                        </p:tgtEl>
                                        <p:attrNameLst>
                                          <p:attrName>ppt_x</p:attrName>
                                        </p:attrNameLst>
                                      </p:cBhvr>
                                      <p:tavLst>
                                        <p:tav tm="0">
                                          <p:val>
                                            <p:strVal val="ppt_x"/>
                                          </p:val>
                                        </p:tav>
                                        <p:tav tm="100000">
                                          <p:val>
                                            <p:strVal val="1+ppt_w/2"/>
                                          </p:val>
                                        </p:tav>
                                      </p:tavLst>
                                    </p:anim>
                                    <p:anim calcmode="lin" valueType="num">
                                      <p:cBhvr additive="base">
                                        <p:cTn id="50" dur="500"/>
                                        <p:tgtEl>
                                          <p:spTgt spid="4"/>
                                        </p:tgtEl>
                                        <p:attrNameLst>
                                          <p:attrName>ppt_y</p:attrName>
                                        </p:attrNameLst>
                                      </p:cBhvr>
                                      <p:tavLst>
                                        <p:tav tm="0">
                                          <p:val>
                                            <p:strVal val="ppt_y"/>
                                          </p:val>
                                        </p:tav>
                                        <p:tav tm="100000">
                                          <p:val>
                                            <p:strVal val="0-ppt_h/2"/>
                                          </p:val>
                                        </p:tav>
                                      </p:tavLst>
                                    </p:anim>
                                    <p:set>
                                      <p:cBhvr>
                                        <p:cTn id="51"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 name="Group 1023"/>
          <p:cNvGrpSpPr/>
          <p:nvPr/>
        </p:nvGrpSpPr>
        <p:grpSpPr>
          <a:xfrm>
            <a:off x="1476771" y="2814862"/>
            <a:ext cx="5976663" cy="3833174"/>
            <a:chOff x="220557" y="3363052"/>
            <a:chExt cx="6051359" cy="3284984"/>
          </a:xfrm>
        </p:grpSpPr>
        <p:pic>
          <p:nvPicPr>
            <p:cNvPr id="2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extLst>
      <p:ext uri="{BB962C8B-B14F-4D97-AF65-F5344CB8AC3E}">
        <p14:creationId xmlns:p14="http://schemas.microsoft.com/office/powerpoint/2010/main" val="34345226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1000"/>
                                  </p:stCondLst>
                                  <p:childTnLst>
                                    <p:animRot by="21600000">
                                      <p:cBhvr>
                                        <p:cTn id="6" dur="2000" fill="hold"/>
                                        <p:tgtEl>
                                          <p:spTgt spid="1024"/>
                                        </p:tgtEl>
                                        <p:attrNameLst>
                                          <p:attrName>r</p:attrName>
                                        </p:attrNameLst>
                                      </p:cBhvr>
                                    </p:animRot>
                                  </p:childTnLst>
                                </p:cTn>
                              </p:par>
                              <p:par>
                                <p:cTn id="7" presetID="6" presetClass="emph" presetSubtype="0" fill="hold" nodeType="withEffect">
                                  <p:stCondLst>
                                    <p:cond delay="1000"/>
                                  </p:stCondLst>
                                  <p:childTnLst>
                                    <p:animScale>
                                      <p:cBhvr>
                                        <p:cTn id="8" dur="2000" fill="hold"/>
                                        <p:tgtEl>
                                          <p:spTgt spid="1024"/>
                                        </p:tgtEl>
                                      </p:cBhvr>
                                      <p:by x="150000" y="150000"/>
                                    </p:animScale>
                                  </p:childTnLst>
                                </p:cTn>
                              </p:par>
                              <p:par>
                                <p:cTn id="9" presetID="42" presetClass="path" presetSubtype="0" accel="50000" decel="50000" fill="hold" nodeType="withEffect">
                                  <p:stCondLst>
                                    <p:cond delay="1000"/>
                                  </p:stCondLst>
                                  <p:childTnLst>
                                    <p:animMotion origin="layout" path="M -4.44444E-6 -4.81481E-6 L 0.004 -0.22129 " pathEditMode="relative" rAng="0" ptsTypes="AA">
                                      <p:cBhvr>
                                        <p:cTn id="10" dur="2000" fill="hold"/>
                                        <p:tgtEl>
                                          <p:spTgt spid="1024"/>
                                        </p:tgtEl>
                                        <p:attrNameLst>
                                          <p:attrName>ppt_x</p:attrName>
                                          <p:attrName>ppt_y</p:attrName>
                                        </p:attrNameLst>
                                      </p:cBhvr>
                                      <p:rCtr x="191" y="-1106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 name="Group 1023"/>
          <p:cNvGrpSpPr/>
          <p:nvPr/>
        </p:nvGrpSpPr>
        <p:grpSpPr>
          <a:xfrm>
            <a:off x="179512" y="260648"/>
            <a:ext cx="8964487" cy="6192688"/>
            <a:chOff x="220557" y="3363052"/>
            <a:chExt cx="6051359" cy="3284984"/>
          </a:xfrm>
        </p:grpSpPr>
        <p:pic>
          <p:nvPicPr>
            <p:cNvPr id="2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pic>
        <p:nvPicPr>
          <p:cNvPr id="16"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051720" y="1541109"/>
            <a:ext cx="1103287" cy="1340188"/>
          </a:xfrm>
          <a:prstGeom prst="rect">
            <a:avLst/>
          </a:prstGeom>
          <a:noFill/>
          <a:ln w="9525">
            <a:noFill/>
            <a:miter lim="800000"/>
            <a:headEnd/>
            <a:tailEnd/>
          </a:ln>
        </p:spPr>
      </p:pic>
      <p:sp>
        <p:nvSpPr>
          <p:cNvPr id="2" name="Rectangle 1">
            <a:hlinkClick r:id="rId4" action="ppaction://hlinksldjump"/>
          </p:cNvPr>
          <p:cNvSpPr/>
          <p:nvPr/>
        </p:nvSpPr>
        <p:spPr>
          <a:xfrm>
            <a:off x="1230396" y="5593630"/>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8" name="Rectangle 17">
            <a:hlinkClick r:id="rId5" action="ppaction://hlinksldjump"/>
          </p:cNvPr>
          <p:cNvSpPr/>
          <p:nvPr/>
        </p:nvSpPr>
        <p:spPr>
          <a:xfrm>
            <a:off x="4217082" y="5746030"/>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3</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9" name="Rectangle 18">
            <a:hlinkClick r:id="rId5" action="ppaction://hlinksldjump"/>
          </p:cNvPr>
          <p:cNvSpPr/>
          <p:nvPr/>
        </p:nvSpPr>
        <p:spPr>
          <a:xfrm>
            <a:off x="7348644" y="5662889"/>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4</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2013294" y="4872816"/>
            <a:ext cx="5296923" cy="830997"/>
          </a:xfrm>
          <a:prstGeom prst="rect">
            <a:avLst/>
          </a:prstGeom>
          <a:noFill/>
        </p:spPr>
        <p:txBody>
          <a:bodyPr wrap="square" rtlCol="0">
            <a:spAutoFit/>
          </a:bodyPr>
          <a:lstStyle/>
          <a:p>
            <a:pPr algn="ctr"/>
            <a:r>
              <a:rPr lang="en-GB" sz="24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If 1 apple goes into the machine, how many will come out?</a:t>
            </a:r>
            <a:endParaRPr lang="en-GB" sz="24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4345226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024"/>
                                        </p:tgtEl>
                                        <p:attrNameLst>
                                          <p:attrName>r</p:attrName>
                                        </p:attrNameLst>
                                      </p:cBhvr>
                                    </p:animRot>
                                  </p:childTnLst>
                                </p:cTn>
                              </p:par>
                              <p:par>
                                <p:cTn id="7" presetID="6" presetClass="emph" presetSubtype="0" fill="hold" nodeType="withEffect">
                                  <p:stCondLst>
                                    <p:cond delay="0"/>
                                  </p:stCondLst>
                                  <p:childTnLst>
                                    <p:animScale>
                                      <p:cBhvr>
                                        <p:cTn id="8" dur="2000" fill="hold"/>
                                        <p:tgtEl>
                                          <p:spTgt spid="1024"/>
                                        </p:tgtEl>
                                      </p:cBhvr>
                                      <p:by x="70000" y="70000"/>
                                    </p:animScale>
                                  </p:childTnLst>
                                </p:cTn>
                              </p:par>
                              <p:par>
                                <p:cTn id="9" presetID="42" presetClass="path" presetSubtype="0" accel="50000" decel="50000" fill="hold" nodeType="withEffect">
                                  <p:stCondLst>
                                    <p:cond delay="0"/>
                                  </p:stCondLst>
                                  <p:childTnLst>
                                    <p:animMotion origin="layout" path="M -0.00191 -0.01041 L 0.00417 -0.16782 " pathEditMode="relative" rAng="0" ptsTypes="AA">
                                      <p:cBhvr>
                                        <p:cTn id="10" dur="2000" fill="hold"/>
                                        <p:tgtEl>
                                          <p:spTgt spid="1024"/>
                                        </p:tgtEl>
                                        <p:attrNameLst>
                                          <p:attrName>ppt_x</p:attrName>
                                          <p:attrName>ppt_y</p:attrName>
                                        </p:attrNameLst>
                                      </p:cBhvr>
                                      <p:rCtr x="295" y="-7870"/>
                                    </p:animMotion>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3000"/>
                            </p:stCondLst>
                            <p:childTnLst>
                              <p:par>
                                <p:cTn id="26" presetID="1" presetClass="entr" presetSubtype="0" fill="hold" grpId="0" nodeType="afterEffect">
                                  <p:stCondLst>
                                    <p:cond delay="0"/>
                                  </p:stCondLst>
                                  <p:iterate type="lt">
                                    <p:tmAbs val="100"/>
                                  </p:iterate>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971600" y="260648"/>
            <a:ext cx="7344816" cy="4748370"/>
          </a:xfrm>
          <a:prstGeom prst="rect">
            <a:avLst/>
          </a:prstGeom>
          <a:noFill/>
          <a:ln w="9525">
            <a:noFill/>
            <a:miter lim="800000"/>
            <a:headEnd/>
            <a:tailEnd/>
          </a:ln>
        </p:spPr>
      </p:pic>
      <p:sp>
        <p:nvSpPr>
          <p:cNvPr id="6" name="Bevel 5"/>
          <p:cNvSpPr/>
          <p:nvPr/>
        </p:nvSpPr>
        <p:spPr>
          <a:xfrm>
            <a:off x="3033203" y="572906"/>
            <a:ext cx="2737337" cy="977876"/>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7" name="Oval 6">
            <a:hlinkClick r:id="" action="ppaction://noaction" highlightClick="1"/>
          </p:cNvPr>
          <p:cNvSpPr/>
          <p:nvPr/>
        </p:nvSpPr>
        <p:spPr>
          <a:xfrm>
            <a:off x="3912874" y="1821937"/>
            <a:ext cx="1277956" cy="1226967"/>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8" name="5-Point Star 7"/>
          <p:cNvSpPr/>
          <p:nvPr/>
        </p:nvSpPr>
        <p:spPr>
          <a:xfrm>
            <a:off x="1547412" y="4007742"/>
            <a:ext cx="610748" cy="601771"/>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5-Point Star 8"/>
          <p:cNvSpPr/>
          <p:nvPr/>
        </p:nvSpPr>
        <p:spPr>
          <a:xfrm>
            <a:off x="5030042" y="3175054"/>
            <a:ext cx="598449" cy="601771"/>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5-Point Star 9"/>
          <p:cNvSpPr/>
          <p:nvPr/>
        </p:nvSpPr>
        <p:spPr>
          <a:xfrm>
            <a:off x="4644009" y="4111828"/>
            <a:ext cx="634882" cy="601771"/>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5-Point Star 10"/>
          <p:cNvSpPr/>
          <p:nvPr/>
        </p:nvSpPr>
        <p:spPr>
          <a:xfrm>
            <a:off x="6878779" y="4111828"/>
            <a:ext cx="616643" cy="601771"/>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5-Point Star 11"/>
          <p:cNvSpPr/>
          <p:nvPr/>
        </p:nvSpPr>
        <p:spPr>
          <a:xfrm>
            <a:off x="2158161" y="676992"/>
            <a:ext cx="673546" cy="601771"/>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5-Point Star 12"/>
          <p:cNvSpPr/>
          <p:nvPr/>
        </p:nvSpPr>
        <p:spPr>
          <a:xfrm>
            <a:off x="3295401" y="3279140"/>
            <a:ext cx="617474" cy="601771"/>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4"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729652" y="2434900"/>
            <a:ext cx="857018" cy="1041039"/>
          </a:xfrm>
          <a:prstGeom prst="rect">
            <a:avLst/>
          </a:prstGeom>
          <a:noFill/>
          <a:ln w="9525">
            <a:noFill/>
            <a:miter lim="800000"/>
            <a:headEnd/>
            <a:tailEnd/>
          </a:ln>
        </p:spPr>
      </p:pic>
      <p:sp>
        <p:nvSpPr>
          <p:cNvPr id="15" name="TextBox 14"/>
          <p:cNvSpPr txBox="1"/>
          <p:nvPr/>
        </p:nvSpPr>
        <p:spPr>
          <a:xfrm>
            <a:off x="2515713" y="5373216"/>
            <a:ext cx="4403129"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rPr>
              <a:t>Well done…</a:t>
            </a:r>
          </a:p>
          <a:p>
            <a:pPr algn="ctr"/>
            <a:r>
              <a:rPr lang="en-GB" sz="3200" b="1" dirty="0" smtClean="0">
                <a:solidFill>
                  <a:srgbClr val="FFFF00"/>
                </a:solidFill>
                <a:effectLst>
                  <a:outerShdw blurRad="38100" dist="38100" dir="2700000" algn="tl">
                    <a:srgbClr val="000000">
                      <a:alpha val="43137"/>
                    </a:srgbClr>
                  </a:outerShdw>
                </a:effectLst>
              </a:rPr>
              <a:t>Press the double button!</a:t>
            </a:r>
            <a:endParaRPr lang="en-GB" sz="3200" b="1" dirty="0">
              <a:solidFill>
                <a:srgbClr val="FFFF00"/>
              </a:solidFill>
              <a:effectLst>
                <a:outerShdw blurRad="38100" dist="38100" dir="2700000" algn="tl">
                  <a:srgbClr val="000000">
                    <a:alpha val="43137"/>
                  </a:srgbClr>
                </a:outerShdw>
              </a:effectLst>
            </a:endParaRPr>
          </a:p>
        </p:txBody>
      </p:sp>
      <p:pic>
        <p:nvPicPr>
          <p:cNvPr id="16"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512558" y="2290659"/>
            <a:ext cx="732441" cy="889713"/>
          </a:xfrm>
          <a:prstGeom prst="rect">
            <a:avLst/>
          </a:prstGeom>
          <a:noFill/>
          <a:ln w="9525">
            <a:noFill/>
            <a:miter lim="800000"/>
            <a:headEnd/>
            <a:tailEnd/>
          </a:ln>
        </p:spPr>
      </p:pic>
      <p:sp>
        <p:nvSpPr>
          <p:cNvPr id="18" name="Explosion 2 17">
            <a:hlinkClick r:id="rId4" action="ppaction://hlinksldjump"/>
          </p:cNvPr>
          <p:cNvSpPr/>
          <p:nvPr/>
        </p:nvSpPr>
        <p:spPr>
          <a:xfrm>
            <a:off x="2550808" y="5009017"/>
            <a:ext cx="4315403" cy="1660343"/>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Next mission!!!</a:t>
            </a:r>
            <a:endParaRPr lang="en-GB" sz="2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pic>
        <p:nvPicPr>
          <p:cNvPr id="26"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502563" y="2285341"/>
            <a:ext cx="732441" cy="889713"/>
          </a:xfrm>
          <a:prstGeom prst="rect">
            <a:avLst/>
          </a:prstGeom>
          <a:noFill/>
          <a:ln w="9525">
            <a:noFill/>
            <a:miter lim="800000"/>
            <a:headEnd/>
            <a:tailEnd/>
          </a:ln>
        </p:spPr>
      </p:pic>
    </p:spTree>
    <p:extLst>
      <p:ext uri="{BB962C8B-B14F-4D97-AF65-F5344CB8AC3E}">
        <p14:creationId xmlns:p14="http://schemas.microsoft.com/office/powerpoint/2010/main" val="10874357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47" presetClass="exit" presetSubtype="0" fill="hold" nodeType="clickEffect">
                                  <p:stCondLst>
                                    <p:cond delay="0"/>
                                  </p:stCondLst>
                                  <p:childTnLst>
                                    <p:animEffect transition="out" filter="fade">
                                      <p:cBhvr>
                                        <p:cTn id="16" dur="1000"/>
                                        <p:tgtEl>
                                          <p:spTgt spid="14"/>
                                        </p:tgtEl>
                                      </p:cBhvr>
                                    </p:animEffect>
                                    <p:anim calcmode="lin" valueType="num">
                                      <p:cBhvr>
                                        <p:cTn id="17" dur="1000"/>
                                        <p:tgtEl>
                                          <p:spTgt spid="14"/>
                                        </p:tgtEl>
                                        <p:attrNameLst>
                                          <p:attrName>ppt_x</p:attrName>
                                        </p:attrNameLst>
                                      </p:cBhvr>
                                      <p:tavLst>
                                        <p:tav tm="0">
                                          <p:val>
                                            <p:strVal val="ppt_x"/>
                                          </p:val>
                                        </p:tav>
                                        <p:tav tm="100000">
                                          <p:val>
                                            <p:strVal val="ppt_x"/>
                                          </p:val>
                                        </p:tav>
                                      </p:tavLst>
                                    </p:anim>
                                    <p:anim calcmode="lin" valueType="num">
                                      <p:cBhvr>
                                        <p:cTn id="18" dur="1000"/>
                                        <p:tgtEl>
                                          <p:spTgt spid="14"/>
                                        </p:tgtEl>
                                        <p:attrNameLst>
                                          <p:attrName>ppt_y</p:attrName>
                                        </p:attrNameLst>
                                      </p:cBhvr>
                                      <p:tavLst>
                                        <p:tav tm="0">
                                          <p:val>
                                            <p:strVal val="ppt_y"/>
                                          </p:val>
                                        </p:tav>
                                        <p:tav tm="100000">
                                          <p:val>
                                            <p:strVal val="ppt_y-.1"/>
                                          </p:val>
                                        </p:tav>
                                      </p:tavLst>
                                    </p:anim>
                                    <p:set>
                                      <p:cBhvr>
                                        <p:cTn id="19" dur="1" fill="hold">
                                          <p:stCondLst>
                                            <p:cond delay="999"/>
                                          </p:stCondLst>
                                        </p:cTn>
                                        <p:tgtEl>
                                          <p:spTgt spid="14"/>
                                        </p:tgtEl>
                                        <p:attrNameLst>
                                          <p:attrName>style.visibility</p:attrName>
                                        </p:attrNameLst>
                                      </p:cBhvr>
                                      <p:to>
                                        <p:strVal val="hidden"/>
                                      </p:to>
                                    </p:se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childTnLst>
                                </p:cTn>
                              </p:par>
                              <p:par>
                                <p:cTn id="24" presetID="42" presetClass="path" presetSubtype="0" accel="50000" decel="50000" fill="hold" nodeType="withEffect">
                                  <p:stCondLst>
                                    <p:cond delay="0"/>
                                  </p:stCondLst>
                                  <p:childTnLst>
                                    <p:animMotion origin="layout" path="M 0.03091 -0.13264 L -3.05556E-6 -3.7037E-6 " pathEditMode="relative" rAng="0" ptsTypes="AA">
                                      <p:cBhvr>
                                        <p:cTn id="25" dur="2000" fill="hold"/>
                                        <p:tgtEl>
                                          <p:spTgt spid="16"/>
                                        </p:tgtEl>
                                        <p:attrNameLst>
                                          <p:attrName>ppt_x</p:attrName>
                                          <p:attrName>ppt_y</p:attrName>
                                        </p:attrNameLst>
                                      </p:cBhvr>
                                      <p:rCtr x="-1545" y="6620"/>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childTnLst>
                                </p:cTn>
                              </p:par>
                              <p:par>
                                <p:cTn id="30" presetID="42" presetClass="path" presetSubtype="0" accel="50000" decel="50000" fill="hold" nodeType="withEffect">
                                  <p:stCondLst>
                                    <p:cond delay="0"/>
                                  </p:stCondLst>
                                  <p:childTnLst>
                                    <p:animMotion origin="layout" path="M -0.03871 -0.15463 L -4.44444E-6 3.7037E-6 " pathEditMode="relative" rAng="0" ptsTypes="AA">
                                      <p:cBhvr>
                                        <p:cTn id="31" dur="2000" fill="hold"/>
                                        <p:tgtEl>
                                          <p:spTgt spid="26"/>
                                        </p:tgtEl>
                                        <p:attrNameLst>
                                          <p:attrName>ppt_x</p:attrName>
                                          <p:attrName>ppt_y</p:attrName>
                                        </p:attrNameLst>
                                      </p:cBhvr>
                                      <p:rCtr x="1927" y="7731"/>
                                    </p:animMotion>
                                  </p:childTnLst>
                                </p:cTn>
                              </p:par>
                            </p:childTnLst>
                          </p:cTn>
                        </p:par>
                        <p:par>
                          <p:cTn id="32" fill="hold">
                            <p:stCondLst>
                              <p:cond delay="5000"/>
                            </p:stCondLst>
                            <p:childTnLst>
                              <p:par>
                                <p:cTn id="33" presetID="10" presetClass="exit" presetSubtype="0" fill="hold" grpId="0" nodeType="afterEffect">
                                  <p:stCondLst>
                                    <p:cond delay="0"/>
                                  </p:stCondLst>
                                  <p:childTnLst>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nextCondLst>
                <p:cond evt="onClick" delay="0">
                  <p:tgtEl>
                    <p:spTgt spid="7"/>
                  </p:tgtEl>
                </p:cond>
              </p:nextCondLst>
            </p:seq>
          </p:childTnLst>
        </p:cTn>
      </p:par>
    </p:tnLst>
    <p:bldLst>
      <p:bldP spid="7" grpId="0" animBg="1"/>
      <p:bldP spid="7" grpId="1" animBg="1"/>
      <p:bldP spid="15" grpId="0"/>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p:cNvPr>
          <p:cNvSpPr/>
          <p:nvPr/>
        </p:nvSpPr>
        <p:spPr>
          <a:xfrm>
            <a:off x="0" y="0"/>
            <a:ext cx="9144000" cy="6858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Superhero Girl Fly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4664"/>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060848"/>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03037" y="3212976"/>
            <a:ext cx="3240360" cy="1323439"/>
          </a:xfrm>
          <a:prstGeom prst="rect">
            <a:avLst/>
          </a:prstGeom>
          <a:noFill/>
        </p:spPr>
        <p:txBody>
          <a:bodyPr wrap="square" rtlCol="0">
            <a:spAutoFit/>
          </a:bodyPr>
          <a:lstStyle/>
          <a:p>
            <a:r>
              <a:rPr lang="en-GB" sz="4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Oops!!! Have another try!!!!</a:t>
            </a:r>
            <a:endParaRPr lang="en-GB" sz="4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550085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remove" nodeType="withEffect">
                                  <p:stCondLst>
                                    <p:cond delay="1000"/>
                                  </p:stCondLst>
                                  <p:childTnLst>
                                    <p:animRot by="120000">
                                      <p:cBhvr>
                                        <p:cTn id="6" dur="500" fill="hold">
                                          <p:stCondLst>
                                            <p:cond delay="0"/>
                                          </p:stCondLst>
                                        </p:cTn>
                                        <p:tgtEl>
                                          <p:spTgt spid="4"/>
                                        </p:tgtEl>
                                        <p:attrNameLst>
                                          <p:attrName>r</p:attrName>
                                        </p:attrNameLst>
                                      </p:cBhvr>
                                    </p:animRot>
                                    <p:animRot by="-240000">
                                      <p:cBhvr>
                                        <p:cTn id="7" dur="1000" fill="hold">
                                          <p:stCondLst>
                                            <p:cond delay="1000"/>
                                          </p:stCondLst>
                                        </p:cTn>
                                        <p:tgtEl>
                                          <p:spTgt spid="4"/>
                                        </p:tgtEl>
                                        <p:attrNameLst>
                                          <p:attrName>r</p:attrName>
                                        </p:attrNameLst>
                                      </p:cBhvr>
                                    </p:animRot>
                                    <p:animRot by="240000">
                                      <p:cBhvr>
                                        <p:cTn id="8" dur="1000" fill="hold">
                                          <p:stCondLst>
                                            <p:cond delay="2000"/>
                                          </p:stCondLst>
                                        </p:cTn>
                                        <p:tgtEl>
                                          <p:spTgt spid="4"/>
                                        </p:tgtEl>
                                        <p:attrNameLst>
                                          <p:attrName>r</p:attrName>
                                        </p:attrNameLst>
                                      </p:cBhvr>
                                    </p:animRot>
                                    <p:animRot by="-240000">
                                      <p:cBhvr>
                                        <p:cTn id="9" dur="1000" fill="hold">
                                          <p:stCondLst>
                                            <p:cond delay="3000"/>
                                          </p:stCondLst>
                                        </p:cTn>
                                        <p:tgtEl>
                                          <p:spTgt spid="4"/>
                                        </p:tgtEl>
                                        <p:attrNameLst>
                                          <p:attrName>r</p:attrName>
                                        </p:attrNameLst>
                                      </p:cBhvr>
                                    </p:animRot>
                                    <p:animRot by="120000">
                                      <p:cBhvr>
                                        <p:cTn id="10" dur="1000" fill="hold">
                                          <p:stCondLst>
                                            <p:cond delay="4000"/>
                                          </p:stCondLst>
                                        </p:cTn>
                                        <p:tgtEl>
                                          <p:spTgt spid="4"/>
                                        </p:tgtEl>
                                        <p:attrNameLst>
                                          <p:attrName>r</p:attrName>
                                        </p:attrNameLst>
                                      </p:cBhvr>
                                    </p:animRot>
                                  </p:childTnLst>
                                </p:cTn>
                              </p:par>
                              <p:par>
                                <p:cTn id="11" presetID="32" presetClass="emph" presetSubtype="0" fill="remove" nodeType="withEffect">
                                  <p:stCondLst>
                                    <p:cond delay="1000"/>
                                  </p:stCondLst>
                                  <p:childTnLst>
                                    <p:animRot by="120000">
                                      <p:cBhvr>
                                        <p:cTn id="12" dur="500" fill="hold">
                                          <p:stCondLst>
                                            <p:cond delay="0"/>
                                          </p:stCondLst>
                                        </p:cTn>
                                        <p:tgtEl>
                                          <p:spTgt spid="5"/>
                                        </p:tgtEl>
                                        <p:attrNameLst>
                                          <p:attrName>r</p:attrName>
                                        </p:attrNameLst>
                                      </p:cBhvr>
                                    </p:animRot>
                                    <p:animRot by="-240000">
                                      <p:cBhvr>
                                        <p:cTn id="13" dur="1000" fill="hold">
                                          <p:stCondLst>
                                            <p:cond delay="1000"/>
                                          </p:stCondLst>
                                        </p:cTn>
                                        <p:tgtEl>
                                          <p:spTgt spid="5"/>
                                        </p:tgtEl>
                                        <p:attrNameLst>
                                          <p:attrName>r</p:attrName>
                                        </p:attrNameLst>
                                      </p:cBhvr>
                                    </p:animRot>
                                    <p:animRot by="240000">
                                      <p:cBhvr>
                                        <p:cTn id="14" dur="1000" fill="hold">
                                          <p:stCondLst>
                                            <p:cond delay="2000"/>
                                          </p:stCondLst>
                                        </p:cTn>
                                        <p:tgtEl>
                                          <p:spTgt spid="5"/>
                                        </p:tgtEl>
                                        <p:attrNameLst>
                                          <p:attrName>r</p:attrName>
                                        </p:attrNameLst>
                                      </p:cBhvr>
                                    </p:animRot>
                                    <p:animRot by="-240000">
                                      <p:cBhvr>
                                        <p:cTn id="15" dur="1000" fill="hold">
                                          <p:stCondLst>
                                            <p:cond delay="3000"/>
                                          </p:stCondLst>
                                        </p:cTn>
                                        <p:tgtEl>
                                          <p:spTgt spid="5"/>
                                        </p:tgtEl>
                                        <p:attrNameLst>
                                          <p:attrName>r</p:attrName>
                                        </p:attrNameLst>
                                      </p:cBhvr>
                                    </p:animRot>
                                    <p:animRot by="120000">
                                      <p:cBhvr>
                                        <p:cTn id="16" dur="1000" fill="hold">
                                          <p:stCondLst>
                                            <p:cond delay="4000"/>
                                          </p:stCondLst>
                                        </p:cTn>
                                        <p:tgtEl>
                                          <p:spTgt spid="5"/>
                                        </p:tgtEl>
                                        <p:attrNameLst>
                                          <p:attrName>r</p:attrName>
                                        </p:attrNameLst>
                                      </p:cBhvr>
                                    </p:animRot>
                                  </p:childTnLst>
                                </p:cTn>
                              </p:par>
                              <p:par>
                                <p:cTn id="17" presetID="26" presetClass="emph" presetSubtype="0" fill="hold" grpId="0" nodeType="withEffect">
                                  <p:stCondLst>
                                    <p:cond delay="1000"/>
                                  </p:stCondLst>
                                  <p:childTnLst>
                                    <p:animEffect transition="out" filter="fade">
                                      <p:cBhvr>
                                        <p:cTn id="18" dur="500" tmFilter="0, 0; .2, .5; .8, .5; 1, 0"/>
                                        <p:tgtEl>
                                          <p:spTgt spid="6"/>
                                        </p:tgtEl>
                                      </p:cBhvr>
                                    </p:animEffect>
                                    <p:animScale>
                                      <p:cBhvr>
                                        <p:cTn id="19" dur="250" autoRev="1" fill="hold"/>
                                        <p:tgtEl>
                                          <p:spTgt spid="6"/>
                                        </p:tgtEl>
                                      </p:cBhvr>
                                      <p:by x="105000" y="105000"/>
                                    </p:animScale>
                                  </p:childTnLst>
                                </p:cTn>
                              </p:par>
                              <p:par>
                                <p:cTn id="20" presetID="26" presetClass="emph" presetSubtype="0" fill="hold" grpId="1" nodeType="withEffect">
                                  <p:stCondLst>
                                    <p:cond delay="200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par>
                                <p:cTn id="23" presetID="26" presetClass="emph" presetSubtype="0" fill="remove" grpId="2" nodeType="withEffect">
                                  <p:stCondLst>
                                    <p:cond delay="325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p:cNvPr>
          <p:cNvSpPr/>
          <p:nvPr/>
        </p:nvSpPr>
        <p:spPr>
          <a:xfrm>
            <a:off x="0" y="0"/>
            <a:ext cx="9144000" cy="6858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Superhero Girl Fly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4664"/>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060848"/>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03037" y="3212976"/>
            <a:ext cx="3240360" cy="1323439"/>
          </a:xfrm>
          <a:prstGeom prst="rect">
            <a:avLst/>
          </a:prstGeom>
          <a:noFill/>
        </p:spPr>
        <p:txBody>
          <a:bodyPr wrap="square" rtlCol="0">
            <a:spAutoFit/>
          </a:bodyPr>
          <a:lstStyle/>
          <a:p>
            <a:r>
              <a:rPr lang="en-GB" sz="4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Oops!!! Have another try!!!!</a:t>
            </a:r>
            <a:endParaRPr lang="en-GB" sz="4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77635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remove" nodeType="withEffect">
                                  <p:stCondLst>
                                    <p:cond delay="1000"/>
                                  </p:stCondLst>
                                  <p:childTnLst>
                                    <p:animRot by="120000">
                                      <p:cBhvr>
                                        <p:cTn id="6" dur="500" fill="hold">
                                          <p:stCondLst>
                                            <p:cond delay="0"/>
                                          </p:stCondLst>
                                        </p:cTn>
                                        <p:tgtEl>
                                          <p:spTgt spid="4"/>
                                        </p:tgtEl>
                                        <p:attrNameLst>
                                          <p:attrName>r</p:attrName>
                                        </p:attrNameLst>
                                      </p:cBhvr>
                                    </p:animRot>
                                    <p:animRot by="-240000">
                                      <p:cBhvr>
                                        <p:cTn id="7" dur="1000" fill="hold">
                                          <p:stCondLst>
                                            <p:cond delay="1000"/>
                                          </p:stCondLst>
                                        </p:cTn>
                                        <p:tgtEl>
                                          <p:spTgt spid="4"/>
                                        </p:tgtEl>
                                        <p:attrNameLst>
                                          <p:attrName>r</p:attrName>
                                        </p:attrNameLst>
                                      </p:cBhvr>
                                    </p:animRot>
                                    <p:animRot by="240000">
                                      <p:cBhvr>
                                        <p:cTn id="8" dur="1000" fill="hold">
                                          <p:stCondLst>
                                            <p:cond delay="2000"/>
                                          </p:stCondLst>
                                        </p:cTn>
                                        <p:tgtEl>
                                          <p:spTgt spid="4"/>
                                        </p:tgtEl>
                                        <p:attrNameLst>
                                          <p:attrName>r</p:attrName>
                                        </p:attrNameLst>
                                      </p:cBhvr>
                                    </p:animRot>
                                    <p:animRot by="-240000">
                                      <p:cBhvr>
                                        <p:cTn id="9" dur="1000" fill="hold">
                                          <p:stCondLst>
                                            <p:cond delay="3000"/>
                                          </p:stCondLst>
                                        </p:cTn>
                                        <p:tgtEl>
                                          <p:spTgt spid="4"/>
                                        </p:tgtEl>
                                        <p:attrNameLst>
                                          <p:attrName>r</p:attrName>
                                        </p:attrNameLst>
                                      </p:cBhvr>
                                    </p:animRot>
                                    <p:animRot by="120000">
                                      <p:cBhvr>
                                        <p:cTn id="10" dur="1000" fill="hold">
                                          <p:stCondLst>
                                            <p:cond delay="4000"/>
                                          </p:stCondLst>
                                        </p:cTn>
                                        <p:tgtEl>
                                          <p:spTgt spid="4"/>
                                        </p:tgtEl>
                                        <p:attrNameLst>
                                          <p:attrName>r</p:attrName>
                                        </p:attrNameLst>
                                      </p:cBhvr>
                                    </p:animRot>
                                  </p:childTnLst>
                                </p:cTn>
                              </p:par>
                              <p:par>
                                <p:cTn id="11" presetID="32" presetClass="emph" presetSubtype="0" fill="remove" nodeType="withEffect">
                                  <p:stCondLst>
                                    <p:cond delay="1000"/>
                                  </p:stCondLst>
                                  <p:childTnLst>
                                    <p:animRot by="120000">
                                      <p:cBhvr>
                                        <p:cTn id="12" dur="500" fill="hold">
                                          <p:stCondLst>
                                            <p:cond delay="0"/>
                                          </p:stCondLst>
                                        </p:cTn>
                                        <p:tgtEl>
                                          <p:spTgt spid="5"/>
                                        </p:tgtEl>
                                        <p:attrNameLst>
                                          <p:attrName>r</p:attrName>
                                        </p:attrNameLst>
                                      </p:cBhvr>
                                    </p:animRot>
                                    <p:animRot by="-240000">
                                      <p:cBhvr>
                                        <p:cTn id="13" dur="1000" fill="hold">
                                          <p:stCondLst>
                                            <p:cond delay="1000"/>
                                          </p:stCondLst>
                                        </p:cTn>
                                        <p:tgtEl>
                                          <p:spTgt spid="5"/>
                                        </p:tgtEl>
                                        <p:attrNameLst>
                                          <p:attrName>r</p:attrName>
                                        </p:attrNameLst>
                                      </p:cBhvr>
                                    </p:animRot>
                                    <p:animRot by="240000">
                                      <p:cBhvr>
                                        <p:cTn id="14" dur="1000" fill="hold">
                                          <p:stCondLst>
                                            <p:cond delay="2000"/>
                                          </p:stCondLst>
                                        </p:cTn>
                                        <p:tgtEl>
                                          <p:spTgt spid="5"/>
                                        </p:tgtEl>
                                        <p:attrNameLst>
                                          <p:attrName>r</p:attrName>
                                        </p:attrNameLst>
                                      </p:cBhvr>
                                    </p:animRot>
                                    <p:animRot by="-240000">
                                      <p:cBhvr>
                                        <p:cTn id="15" dur="1000" fill="hold">
                                          <p:stCondLst>
                                            <p:cond delay="3000"/>
                                          </p:stCondLst>
                                        </p:cTn>
                                        <p:tgtEl>
                                          <p:spTgt spid="5"/>
                                        </p:tgtEl>
                                        <p:attrNameLst>
                                          <p:attrName>r</p:attrName>
                                        </p:attrNameLst>
                                      </p:cBhvr>
                                    </p:animRot>
                                    <p:animRot by="120000">
                                      <p:cBhvr>
                                        <p:cTn id="16" dur="1000" fill="hold">
                                          <p:stCondLst>
                                            <p:cond delay="4000"/>
                                          </p:stCondLst>
                                        </p:cTn>
                                        <p:tgtEl>
                                          <p:spTgt spid="5"/>
                                        </p:tgtEl>
                                        <p:attrNameLst>
                                          <p:attrName>r</p:attrName>
                                        </p:attrNameLst>
                                      </p:cBhvr>
                                    </p:animRot>
                                  </p:childTnLst>
                                </p:cTn>
                              </p:par>
                              <p:par>
                                <p:cTn id="17" presetID="26" presetClass="emph" presetSubtype="0" fill="hold" grpId="0" nodeType="withEffect">
                                  <p:stCondLst>
                                    <p:cond delay="1000"/>
                                  </p:stCondLst>
                                  <p:childTnLst>
                                    <p:animEffect transition="out" filter="fade">
                                      <p:cBhvr>
                                        <p:cTn id="18" dur="500" tmFilter="0, 0; .2, .5; .8, .5; 1, 0"/>
                                        <p:tgtEl>
                                          <p:spTgt spid="6"/>
                                        </p:tgtEl>
                                      </p:cBhvr>
                                    </p:animEffect>
                                    <p:animScale>
                                      <p:cBhvr>
                                        <p:cTn id="19" dur="250" autoRev="1" fill="hold"/>
                                        <p:tgtEl>
                                          <p:spTgt spid="6"/>
                                        </p:tgtEl>
                                      </p:cBhvr>
                                      <p:by x="105000" y="105000"/>
                                    </p:animScale>
                                  </p:childTnLst>
                                </p:cTn>
                              </p:par>
                              <p:par>
                                <p:cTn id="20" presetID="26" presetClass="emph" presetSubtype="0" fill="hold" grpId="1" nodeType="withEffect">
                                  <p:stCondLst>
                                    <p:cond delay="200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par>
                                <p:cTn id="23" presetID="26" presetClass="emph" presetSubtype="0" fill="remove" grpId="2" nodeType="withEffect">
                                  <p:stCondLst>
                                    <p:cond delay="325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 name="Group 1023"/>
          <p:cNvGrpSpPr/>
          <p:nvPr/>
        </p:nvGrpSpPr>
        <p:grpSpPr>
          <a:xfrm>
            <a:off x="179512" y="260648"/>
            <a:ext cx="8964487" cy="6192688"/>
            <a:chOff x="220557" y="3363052"/>
            <a:chExt cx="6051359" cy="3284984"/>
          </a:xfrm>
        </p:grpSpPr>
        <p:pic>
          <p:nvPicPr>
            <p:cNvPr id="2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2" name="Rectangle 1">
            <a:hlinkClick r:id="rId3" action="ppaction://hlinksldjump"/>
          </p:cNvPr>
          <p:cNvSpPr/>
          <p:nvPr/>
        </p:nvSpPr>
        <p:spPr>
          <a:xfrm>
            <a:off x="1230396" y="5593630"/>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8" name="Rectangle 17">
            <a:hlinkClick r:id="rId3" action="ppaction://hlinksldjump"/>
          </p:cNvPr>
          <p:cNvSpPr/>
          <p:nvPr/>
        </p:nvSpPr>
        <p:spPr>
          <a:xfrm>
            <a:off x="4217082" y="5746030"/>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4</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9" name="Rectangle 18">
            <a:hlinkClick r:id="rId4" action="ppaction://hlinksldjump"/>
          </p:cNvPr>
          <p:cNvSpPr/>
          <p:nvPr/>
        </p:nvSpPr>
        <p:spPr>
          <a:xfrm>
            <a:off x="7348644" y="5662889"/>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6</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1627731" y="4744637"/>
            <a:ext cx="5825249"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If 3 bananas go into the machine,</a:t>
            </a:r>
          </a:p>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how many will come out?</a:t>
            </a:r>
            <a:endParaRPr lang="en-GB" sz="32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17" name="Group 16"/>
          <p:cNvGrpSpPr/>
          <p:nvPr/>
        </p:nvGrpSpPr>
        <p:grpSpPr>
          <a:xfrm>
            <a:off x="1763688" y="2132856"/>
            <a:ext cx="1532338" cy="568398"/>
            <a:chOff x="846861" y="2988578"/>
            <a:chExt cx="2193694" cy="880844"/>
          </a:xfrm>
        </p:grpSpPr>
        <p:pic>
          <p:nvPicPr>
            <p:cNvPr id="20" name="Picture 2"/>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rot="19138495">
              <a:off x="846861" y="3000220"/>
              <a:ext cx="993374" cy="869202"/>
            </a:xfrm>
            <a:prstGeom prst="rect">
              <a:avLst/>
            </a:prstGeom>
            <a:noFill/>
            <a:ln w="9525">
              <a:noFill/>
              <a:miter lim="800000"/>
              <a:headEnd/>
              <a:tailEnd/>
            </a:ln>
          </p:spPr>
        </p:pic>
        <p:pic>
          <p:nvPicPr>
            <p:cNvPr id="21" name="Picture 2"/>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rot="19138495">
              <a:off x="1422924" y="2988578"/>
              <a:ext cx="993374" cy="869202"/>
            </a:xfrm>
            <a:prstGeom prst="rect">
              <a:avLst/>
            </a:prstGeom>
            <a:noFill/>
            <a:ln w="9525">
              <a:noFill/>
              <a:miter lim="800000"/>
              <a:headEnd/>
              <a:tailEnd/>
            </a:ln>
          </p:spPr>
        </p:pic>
        <p:pic>
          <p:nvPicPr>
            <p:cNvPr id="22" name="Picture 2"/>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rot="19138495">
              <a:off x="2047181" y="3000220"/>
              <a:ext cx="993374" cy="869202"/>
            </a:xfrm>
            <a:prstGeom prst="rect">
              <a:avLst/>
            </a:prstGeom>
            <a:noFill/>
            <a:ln w="9525">
              <a:noFill/>
              <a:miter lim="800000"/>
              <a:headEnd/>
              <a:tailEnd/>
            </a:ln>
          </p:spPr>
        </p:pic>
      </p:grpSp>
    </p:spTree>
    <p:extLst>
      <p:ext uri="{BB962C8B-B14F-4D97-AF65-F5344CB8AC3E}">
        <p14:creationId xmlns:p14="http://schemas.microsoft.com/office/powerpoint/2010/main" val="29972884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024"/>
                                        </p:tgtEl>
                                        <p:attrNameLst>
                                          <p:attrName>r</p:attrName>
                                        </p:attrNameLst>
                                      </p:cBhvr>
                                    </p:animRot>
                                  </p:childTnLst>
                                </p:cTn>
                              </p:par>
                              <p:par>
                                <p:cTn id="7" presetID="6" presetClass="emph" presetSubtype="0" fill="hold" nodeType="withEffect">
                                  <p:stCondLst>
                                    <p:cond delay="0"/>
                                  </p:stCondLst>
                                  <p:childTnLst>
                                    <p:animScale>
                                      <p:cBhvr>
                                        <p:cTn id="8" dur="2000" fill="hold"/>
                                        <p:tgtEl>
                                          <p:spTgt spid="1024"/>
                                        </p:tgtEl>
                                      </p:cBhvr>
                                      <p:by x="70000" y="70000"/>
                                    </p:animScale>
                                  </p:childTnLst>
                                </p:cTn>
                              </p:par>
                              <p:par>
                                <p:cTn id="9" presetID="42" presetClass="path" presetSubtype="0" accel="50000" decel="50000" fill="hold" nodeType="withEffect">
                                  <p:stCondLst>
                                    <p:cond delay="0"/>
                                  </p:stCondLst>
                                  <p:childTnLst>
                                    <p:animMotion origin="layout" path="M -0.00191 -0.01041 L 0.00417 -0.16782 " pathEditMode="relative" rAng="0" ptsTypes="AA">
                                      <p:cBhvr>
                                        <p:cTn id="10" dur="2000" fill="hold"/>
                                        <p:tgtEl>
                                          <p:spTgt spid="1024"/>
                                        </p:tgtEl>
                                        <p:attrNameLst>
                                          <p:attrName>ppt_x</p:attrName>
                                          <p:attrName>ppt_y</p:attrName>
                                        </p:attrNameLst>
                                      </p:cBhvr>
                                      <p:rCtr x="295" y="-7870"/>
                                    </p:animMotion>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3000"/>
                            </p:stCondLst>
                            <p:childTnLst>
                              <p:par>
                                <p:cTn id="26" presetID="1" presetClass="entr" presetSubtype="0" fill="hold" grpId="0" nodeType="afterEffect">
                                  <p:stCondLst>
                                    <p:cond delay="0"/>
                                  </p:stCondLst>
                                  <p:iterate type="lt">
                                    <p:tmAbs val="100"/>
                                  </p:iterate>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971600" y="260648"/>
            <a:ext cx="7344816" cy="4748370"/>
          </a:xfrm>
          <a:prstGeom prst="rect">
            <a:avLst/>
          </a:prstGeom>
          <a:noFill/>
          <a:ln w="9525">
            <a:noFill/>
            <a:miter lim="800000"/>
            <a:headEnd/>
            <a:tailEnd/>
          </a:ln>
        </p:spPr>
      </p:pic>
      <p:sp>
        <p:nvSpPr>
          <p:cNvPr id="6" name="Bevel 5"/>
          <p:cNvSpPr/>
          <p:nvPr/>
        </p:nvSpPr>
        <p:spPr>
          <a:xfrm>
            <a:off x="3033203" y="572906"/>
            <a:ext cx="2737337" cy="977876"/>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7" name="Oval 6">
            <a:hlinkClick r:id="" action="ppaction://noaction" highlightClick="1"/>
          </p:cNvPr>
          <p:cNvSpPr/>
          <p:nvPr/>
        </p:nvSpPr>
        <p:spPr>
          <a:xfrm>
            <a:off x="3912874" y="1821937"/>
            <a:ext cx="1277956" cy="1226967"/>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8" name="5-Point Star 7"/>
          <p:cNvSpPr/>
          <p:nvPr/>
        </p:nvSpPr>
        <p:spPr>
          <a:xfrm>
            <a:off x="1547412" y="4007742"/>
            <a:ext cx="610748" cy="601771"/>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5-Point Star 8"/>
          <p:cNvSpPr/>
          <p:nvPr/>
        </p:nvSpPr>
        <p:spPr>
          <a:xfrm>
            <a:off x="5030042" y="3175054"/>
            <a:ext cx="598449" cy="601771"/>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5-Point Star 9"/>
          <p:cNvSpPr/>
          <p:nvPr/>
        </p:nvSpPr>
        <p:spPr>
          <a:xfrm>
            <a:off x="4644009" y="4111828"/>
            <a:ext cx="634882" cy="601771"/>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5-Point Star 10"/>
          <p:cNvSpPr/>
          <p:nvPr/>
        </p:nvSpPr>
        <p:spPr>
          <a:xfrm>
            <a:off x="6878779" y="4111828"/>
            <a:ext cx="616643" cy="601771"/>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5-Point Star 11"/>
          <p:cNvSpPr/>
          <p:nvPr/>
        </p:nvSpPr>
        <p:spPr>
          <a:xfrm>
            <a:off x="2158161" y="676992"/>
            <a:ext cx="673546" cy="601771"/>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5-Point Star 12"/>
          <p:cNvSpPr/>
          <p:nvPr/>
        </p:nvSpPr>
        <p:spPr>
          <a:xfrm>
            <a:off x="3295401" y="3279140"/>
            <a:ext cx="617474" cy="601771"/>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2515713" y="5373216"/>
            <a:ext cx="4403129"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rPr>
              <a:t>Well done…</a:t>
            </a:r>
          </a:p>
          <a:p>
            <a:pPr algn="ctr"/>
            <a:r>
              <a:rPr lang="en-GB" sz="3200" b="1" dirty="0" smtClean="0">
                <a:solidFill>
                  <a:srgbClr val="FFFF00"/>
                </a:solidFill>
                <a:effectLst>
                  <a:outerShdw blurRad="38100" dist="38100" dir="2700000" algn="tl">
                    <a:srgbClr val="000000">
                      <a:alpha val="43137"/>
                    </a:srgbClr>
                  </a:outerShdw>
                </a:effectLst>
              </a:rPr>
              <a:t>Press the double button!</a:t>
            </a:r>
            <a:endParaRPr lang="en-GB" sz="3200" b="1" dirty="0">
              <a:solidFill>
                <a:srgbClr val="FFFF00"/>
              </a:solidFill>
              <a:effectLst>
                <a:outerShdw blurRad="38100" dist="38100" dir="2700000" algn="tl">
                  <a:srgbClr val="000000">
                    <a:alpha val="43137"/>
                  </a:srgbClr>
                </a:outerShdw>
              </a:effectLst>
            </a:endParaRPr>
          </a:p>
        </p:txBody>
      </p:sp>
      <p:sp>
        <p:nvSpPr>
          <p:cNvPr id="18" name="Explosion 2 17">
            <a:hlinkClick r:id="rId3" action="ppaction://hlinksldjump"/>
          </p:cNvPr>
          <p:cNvSpPr/>
          <p:nvPr/>
        </p:nvSpPr>
        <p:spPr>
          <a:xfrm>
            <a:off x="2550808" y="5009017"/>
            <a:ext cx="4315403" cy="1660343"/>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Next mission!!!</a:t>
            </a:r>
            <a:endParaRPr lang="en-GB" sz="2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17" name="Group 16"/>
          <p:cNvGrpSpPr/>
          <p:nvPr/>
        </p:nvGrpSpPr>
        <p:grpSpPr>
          <a:xfrm>
            <a:off x="1248673" y="2706376"/>
            <a:ext cx="1758927" cy="713004"/>
            <a:chOff x="846861" y="2988578"/>
            <a:chExt cx="2193694" cy="880844"/>
          </a:xfrm>
        </p:grpSpPr>
        <p:pic>
          <p:nvPicPr>
            <p:cNvPr id="20"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846861" y="3000220"/>
              <a:ext cx="993374" cy="869202"/>
            </a:xfrm>
            <a:prstGeom prst="rect">
              <a:avLst/>
            </a:prstGeom>
            <a:noFill/>
            <a:ln w="9525">
              <a:noFill/>
              <a:miter lim="800000"/>
              <a:headEnd/>
              <a:tailEnd/>
            </a:ln>
          </p:spPr>
        </p:pic>
        <p:pic>
          <p:nvPicPr>
            <p:cNvPr id="21"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1422924" y="2988578"/>
              <a:ext cx="993374" cy="869202"/>
            </a:xfrm>
            <a:prstGeom prst="rect">
              <a:avLst/>
            </a:prstGeom>
            <a:noFill/>
            <a:ln w="9525">
              <a:noFill/>
              <a:miter lim="800000"/>
              <a:headEnd/>
              <a:tailEnd/>
            </a:ln>
          </p:spPr>
        </p:pic>
        <p:pic>
          <p:nvPicPr>
            <p:cNvPr id="22"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2047181" y="3000220"/>
              <a:ext cx="993374" cy="869202"/>
            </a:xfrm>
            <a:prstGeom prst="rect">
              <a:avLst/>
            </a:prstGeom>
            <a:noFill/>
            <a:ln w="9525">
              <a:noFill/>
              <a:miter lim="800000"/>
              <a:headEnd/>
              <a:tailEnd/>
            </a:ln>
          </p:spPr>
        </p:pic>
      </p:grpSp>
      <p:grpSp>
        <p:nvGrpSpPr>
          <p:cNvPr id="23" name="Group 22"/>
          <p:cNvGrpSpPr/>
          <p:nvPr/>
        </p:nvGrpSpPr>
        <p:grpSpPr>
          <a:xfrm>
            <a:off x="6686563" y="2278331"/>
            <a:ext cx="1430145" cy="574605"/>
            <a:chOff x="846861" y="2988578"/>
            <a:chExt cx="2193694" cy="880844"/>
          </a:xfrm>
        </p:grpSpPr>
        <p:pic>
          <p:nvPicPr>
            <p:cNvPr id="24"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846861" y="3000220"/>
              <a:ext cx="993374" cy="869202"/>
            </a:xfrm>
            <a:prstGeom prst="rect">
              <a:avLst/>
            </a:prstGeom>
            <a:noFill/>
            <a:ln w="9525">
              <a:noFill/>
              <a:miter lim="800000"/>
              <a:headEnd/>
              <a:tailEnd/>
            </a:ln>
          </p:spPr>
        </p:pic>
        <p:pic>
          <p:nvPicPr>
            <p:cNvPr id="25"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1422924" y="2988578"/>
              <a:ext cx="993374" cy="869202"/>
            </a:xfrm>
            <a:prstGeom prst="rect">
              <a:avLst/>
            </a:prstGeom>
            <a:noFill/>
            <a:ln w="9525">
              <a:noFill/>
              <a:miter lim="800000"/>
              <a:headEnd/>
              <a:tailEnd/>
            </a:ln>
          </p:spPr>
        </p:pic>
        <p:pic>
          <p:nvPicPr>
            <p:cNvPr id="26"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2047181" y="3000220"/>
              <a:ext cx="993374" cy="869202"/>
            </a:xfrm>
            <a:prstGeom prst="rect">
              <a:avLst/>
            </a:prstGeom>
            <a:noFill/>
            <a:ln w="9525">
              <a:noFill/>
              <a:miter lim="800000"/>
              <a:headEnd/>
              <a:tailEnd/>
            </a:ln>
          </p:spPr>
        </p:pic>
      </p:grpSp>
      <p:grpSp>
        <p:nvGrpSpPr>
          <p:cNvPr id="27" name="Group 26"/>
          <p:cNvGrpSpPr/>
          <p:nvPr/>
        </p:nvGrpSpPr>
        <p:grpSpPr>
          <a:xfrm>
            <a:off x="6386159" y="2619671"/>
            <a:ext cx="1430145" cy="574605"/>
            <a:chOff x="846861" y="2988578"/>
            <a:chExt cx="2193694" cy="880844"/>
          </a:xfrm>
        </p:grpSpPr>
        <p:pic>
          <p:nvPicPr>
            <p:cNvPr id="28"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846861" y="3000220"/>
              <a:ext cx="993374" cy="869202"/>
            </a:xfrm>
            <a:prstGeom prst="rect">
              <a:avLst/>
            </a:prstGeom>
            <a:noFill/>
            <a:ln w="9525">
              <a:noFill/>
              <a:miter lim="800000"/>
              <a:headEnd/>
              <a:tailEnd/>
            </a:ln>
          </p:spPr>
        </p:pic>
        <p:pic>
          <p:nvPicPr>
            <p:cNvPr id="29"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1422924" y="2988578"/>
              <a:ext cx="993374" cy="869202"/>
            </a:xfrm>
            <a:prstGeom prst="rect">
              <a:avLst/>
            </a:prstGeom>
            <a:noFill/>
            <a:ln w="9525">
              <a:noFill/>
              <a:miter lim="800000"/>
              <a:headEnd/>
              <a:tailEnd/>
            </a:ln>
          </p:spPr>
        </p:pic>
        <p:pic>
          <p:nvPicPr>
            <p:cNvPr id="30"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9138495">
              <a:off x="2047181" y="3000220"/>
              <a:ext cx="993374" cy="869202"/>
            </a:xfrm>
            <a:prstGeom prst="rect">
              <a:avLst/>
            </a:prstGeom>
            <a:noFill/>
            <a:ln w="9525">
              <a:noFill/>
              <a:miter lim="800000"/>
              <a:headEnd/>
              <a:tailEnd/>
            </a:ln>
          </p:spPr>
        </p:pic>
      </p:grpSp>
    </p:spTree>
    <p:extLst>
      <p:ext uri="{BB962C8B-B14F-4D97-AF65-F5344CB8AC3E}">
        <p14:creationId xmlns:p14="http://schemas.microsoft.com/office/powerpoint/2010/main" val="36748330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47" presetClass="exit" presetSubtype="0" fill="hold" nodeType="clickEffect">
                                  <p:stCondLst>
                                    <p:cond delay="0"/>
                                  </p:stCondLst>
                                  <p:childTnLst>
                                    <p:animEffect transition="out" filter="fade">
                                      <p:cBhvr>
                                        <p:cTn id="16" dur="1000"/>
                                        <p:tgtEl>
                                          <p:spTgt spid="17"/>
                                        </p:tgtEl>
                                      </p:cBhvr>
                                    </p:animEffect>
                                    <p:anim calcmode="lin" valueType="num">
                                      <p:cBhvr>
                                        <p:cTn id="17" dur="1000"/>
                                        <p:tgtEl>
                                          <p:spTgt spid="17"/>
                                        </p:tgtEl>
                                        <p:attrNameLst>
                                          <p:attrName>ppt_x</p:attrName>
                                        </p:attrNameLst>
                                      </p:cBhvr>
                                      <p:tavLst>
                                        <p:tav tm="0">
                                          <p:val>
                                            <p:strVal val="ppt_x"/>
                                          </p:val>
                                        </p:tav>
                                        <p:tav tm="100000">
                                          <p:val>
                                            <p:strVal val="ppt_x"/>
                                          </p:val>
                                        </p:tav>
                                      </p:tavLst>
                                    </p:anim>
                                    <p:anim calcmode="lin" valueType="num">
                                      <p:cBhvr>
                                        <p:cTn id="18" dur="1000"/>
                                        <p:tgtEl>
                                          <p:spTgt spid="17"/>
                                        </p:tgtEl>
                                        <p:attrNameLst>
                                          <p:attrName>ppt_y</p:attrName>
                                        </p:attrNameLst>
                                      </p:cBhvr>
                                      <p:tavLst>
                                        <p:tav tm="0">
                                          <p:val>
                                            <p:strVal val="ppt_y"/>
                                          </p:val>
                                        </p:tav>
                                        <p:tav tm="100000">
                                          <p:val>
                                            <p:strVal val="ppt_y-.1"/>
                                          </p:val>
                                        </p:tav>
                                      </p:tavLst>
                                    </p:anim>
                                    <p:set>
                                      <p:cBhvr>
                                        <p:cTn id="19" dur="1" fill="hold">
                                          <p:stCondLst>
                                            <p:cond delay="999"/>
                                          </p:stCondLst>
                                        </p:cTn>
                                        <p:tgtEl>
                                          <p:spTgt spid="17"/>
                                        </p:tgtEl>
                                        <p:attrNameLst>
                                          <p:attrName>style.visibility</p:attrName>
                                        </p:attrNameLst>
                                      </p:cBhvr>
                                      <p:to>
                                        <p:strVal val="hidden"/>
                                      </p:to>
                                    </p:se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42" presetClass="path" presetSubtype="0" accel="50000" decel="50000" fill="hold" nodeType="withEffect">
                                  <p:stCondLst>
                                    <p:cond delay="0"/>
                                  </p:stCondLst>
                                  <p:childTnLst>
                                    <p:animMotion origin="layout" path="M -0.03855 -0.14676 L 0.0302 -0.07361 " pathEditMode="relative" rAng="0" ptsTypes="AA">
                                      <p:cBhvr>
                                        <p:cTn id="25" dur="2000" fill="hold"/>
                                        <p:tgtEl>
                                          <p:spTgt spid="23"/>
                                        </p:tgtEl>
                                        <p:attrNameLst>
                                          <p:attrName>ppt_x</p:attrName>
                                          <p:attrName>ppt_y</p:attrName>
                                        </p:attrNameLst>
                                      </p:cBhvr>
                                      <p:rCtr x="3438" y="3657"/>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42" presetClass="path" presetSubtype="0" accel="50000" decel="50000" fill="hold" nodeType="withEffect">
                                  <p:stCondLst>
                                    <p:cond delay="0"/>
                                  </p:stCondLst>
                                  <p:childTnLst>
                                    <p:animMotion origin="layout" path="M 0.06997 -0.2074 L -2.5E-6 -2.59259E-6 " pathEditMode="relative" rAng="0" ptsTypes="AA">
                                      <p:cBhvr>
                                        <p:cTn id="31" dur="2000" fill="hold"/>
                                        <p:tgtEl>
                                          <p:spTgt spid="27"/>
                                        </p:tgtEl>
                                        <p:attrNameLst>
                                          <p:attrName>ppt_x</p:attrName>
                                          <p:attrName>ppt_y</p:attrName>
                                        </p:attrNameLst>
                                      </p:cBhvr>
                                      <p:rCtr x="-3507" y="10370"/>
                                    </p:animMotion>
                                  </p:childTnLst>
                                </p:cTn>
                              </p:par>
                            </p:childTnLst>
                          </p:cTn>
                        </p:par>
                        <p:par>
                          <p:cTn id="32" fill="hold">
                            <p:stCondLst>
                              <p:cond delay="5000"/>
                            </p:stCondLst>
                            <p:childTnLst>
                              <p:par>
                                <p:cTn id="33" presetID="10" presetClass="exit" presetSubtype="0" fill="hold" grpId="0" nodeType="afterEffect">
                                  <p:stCondLst>
                                    <p:cond delay="0"/>
                                  </p:stCondLst>
                                  <p:childTnLst>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nextCondLst>
                <p:cond evt="onClick" delay="0">
                  <p:tgtEl>
                    <p:spTgt spid="7"/>
                  </p:tgtEl>
                </p:cond>
              </p:nextCondLst>
            </p:seq>
          </p:childTnLst>
        </p:cTn>
      </p:par>
    </p:tnLst>
    <p:bldLst>
      <p:bldP spid="7" grpId="0" animBg="1"/>
      <p:bldP spid="7" grpId="1" animBg="1"/>
      <p:bldP spid="15" grpId="0"/>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 name="Group 1023"/>
          <p:cNvGrpSpPr/>
          <p:nvPr/>
        </p:nvGrpSpPr>
        <p:grpSpPr>
          <a:xfrm>
            <a:off x="179512" y="260648"/>
            <a:ext cx="8964487" cy="6192688"/>
            <a:chOff x="220557" y="3363052"/>
            <a:chExt cx="6051359" cy="3284984"/>
          </a:xfrm>
        </p:grpSpPr>
        <p:pic>
          <p:nvPicPr>
            <p:cNvPr id="2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2" name="Rectangle 1">
            <a:hlinkClick r:id="rId3" action="ppaction://hlinksldjump"/>
          </p:cNvPr>
          <p:cNvSpPr/>
          <p:nvPr/>
        </p:nvSpPr>
        <p:spPr>
          <a:xfrm>
            <a:off x="1230396" y="5593630"/>
            <a:ext cx="53572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6</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8" name="Rectangle 17">
            <a:hlinkClick r:id="rId4" action="ppaction://hlinksldjump"/>
          </p:cNvPr>
          <p:cNvSpPr/>
          <p:nvPr/>
        </p:nvSpPr>
        <p:spPr>
          <a:xfrm>
            <a:off x="4041554" y="5746030"/>
            <a:ext cx="88678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10</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9" name="Rectangle 18">
            <a:hlinkClick r:id="rId3" action="ppaction://hlinksldjump"/>
          </p:cNvPr>
          <p:cNvSpPr/>
          <p:nvPr/>
        </p:nvSpPr>
        <p:spPr>
          <a:xfrm>
            <a:off x="7173116" y="5662889"/>
            <a:ext cx="88678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12</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1663289" y="4744637"/>
            <a:ext cx="5754140"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If 5 oranges go into the machine,</a:t>
            </a:r>
          </a:p>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how many will come out?</a:t>
            </a:r>
            <a:endParaRPr lang="en-GB" sz="32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32" name="Group 31"/>
          <p:cNvGrpSpPr/>
          <p:nvPr/>
        </p:nvGrpSpPr>
        <p:grpSpPr>
          <a:xfrm>
            <a:off x="1911758" y="2067719"/>
            <a:ext cx="1292090" cy="714173"/>
            <a:chOff x="1043608" y="2636912"/>
            <a:chExt cx="1872208" cy="1282076"/>
          </a:xfrm>
        </p:grpSpPr>
        <p:pic>
          <p:nvPicPr>
            <p:cNvPr id="33" name="Picture 2"/>
            <p:cNvPicPr>
              <a:picLocks noChangeAspect="1" noChangeArrowheads="1"/>
            </p:cNvPicPr>
            <p:nvPr/>
          </p:nvPicPr>
          <p:blipFill>
            <a:blip r:embed="rId5" cstate="print">
              <a:clrChange>
                <a:clrFrom>
                  <a:srgbClr val="FFFFFF"/>
                </a:clrFrom>
                <a:clrTo>
                  <a:srgbClr val="FFFFFF">
                    <a:alpha val="0"/>
                  </a:srgbClr>
                </a:clrTo>
              </a:clrChange>
            </a:blip>
            <a:srcRect l="14730" r="16113"/>
            <a:stretch>
              <a:fillRect/>
            </a:stretch>
          </p:blipFill>
          <p:spPr bwMode="auto">
            <a:xfrm>
              <a:off x="1043608" y="3284984"/>
              <a:ext cx="585368" cy="634004"/>
            </a:xfrm>
            <a:prstGeom prst="rect">
              <a:avLst/>
            </a:prstGeom>
            <a:noFill/>
            <a:ln w="9525">
              <a:noFill/>
              <a:miter lim="800000"/>
              <a:headEnd/>
              <a:tailEnd/>
            </a:ln>
          </p:spPr>
        </p:pic>
        <p:pic>
          <p:nvPicPr>
            <p:cNvPr id="34" name="Picture 2"/>
            <p:cNvPicPr>
              <a:picLocks noChangeAspect="1" noChangeArrowheads="1"/>
            </p:cNvPicPr>
            <p:nvPr/>
          </p:nvPicPr>
          <p:blipFill>
            <a:blip r:embed="rId5" cstate="print">
              <a:clrChange>
                <a:clrFrom>
                  <a:srgbClr val="FFFFFF"/>
                </a:clrFrom>
                <a:clrTo>
                  <a:srgbClr val="FFFFFF">
                    <a:alpha val="0"/>
                  </a:srgbClr>
                </a:clrTo>
              </a:clrChange>
            </a:blip>
            <a:srcRect l="14730" r="16113"/>
            <a:stretch>
              <a:fillRect/>
            </a:stretch>
          </p:blipFill>
          <p:spPr bwMode="auto">
            <a:xfrm>
              <a:off x="1691680" y="3284984"/>
              <a:ext cx="585368" cy="634004"/>
            </a:xfrm>
            <a:prstGeom prst="rect">
              <a:avLst/>
            </a:prstGeom>
            <a:noFill/>
            <a:ln w="9525">
              <a:noFill/>
              <a:miter lim="800000"/>
              <a:headEnd/>
              <a:tailEnd/>
            </a:ln>
          </p:spPr>
        </p:pic>
        <p:pic>
          <p:nvPicPr>
            <p:cNvPr id="35" name="Picture 2"/>
            <p:cNvPicPr>
              <a:picLocks noChangeAspect="1" noChangeArrowheads="1"/>
            </p:cNvPicPr>
            <p:nvPr/>
          </p:nvPicPr>
          <p:blipFill>
            <a:blip r:embed="rId5" cstate="print">
              <a:clrChange>
                <a:clrFrom>
                  <a:srgbClr val="FFFFFF"/>
                </a:clrFrom>
                <a:clrTo>
                  <a:srgbClr val="FFFFFF">
                    <a:alpha val="0"/>
                  </a:srgbClr>
                </a:clrTo>
              </a:clrChange>
            </a:blip>
            <a:srcRect l="14730" r="16113"/>
            <a:stretch>
              <a:fillRect/>
            </a:stretch>
          </p:blipFill>
          <p:spPr bwMode="auto">
            <a:xfrm>
              <a:off x="2330448" y="3284984"/>
              <a:ext cx="585368" cy="634004"/>
            </a:xfrm>
            <a:prstGeom prst="rect">
              <a:avLst/>
            </a:prstGeom>
            <a:noFill/>
            <a:ln w="9525">
              <a:noFill/>
              <a:miter lim="800000"/>
              <a:headEnd/>
              <a:tailEnd/>
            </a:ln>
          </p:spPr>
        </p:pic>
        <p:pic>
          <p:nvPicPr>
            <p:cNvPr id="36" name="Picture 2"/>
            <p:cNvPicPr>
              <a:picLocks noChangeAspect="1" noChangeArrowheads="1"/>
            </p:cNvPicPr>
            <p:nvPr/>
          </p:nvPicPr>
          <p:blipFill>
            <a:blip r:embed="rId5" cstate="print">
              <a:clrChange>
                <a:clrFrom>
                  <a:srgbClr val="FFFFFF"/>
                </a:clrFrom>
                <a:clrTo>
                  <a:srgbClr val="FFFFFF">
                    <a:alpha val="0"/>
                  </a:srgbClr>
                </a:clrTo>
              </a:clrChange>
            </a:blip>
            <a:srcRect l="14730" r="16113"/>
            <a:stretch>
              <a:fillRect/>
            </a:stretch>
          </p:blipFill>
          <p:spPr bwMode="auto">
            <a:xfrm>
              <a:off x="1403648" y="2636912"/>
              <a:ext cx="585368" cy="634004"/>
            </a:xfrm>
            <a:prstGeom prst="rect">
              <a:avLst/>
            </a:prstGeom>
            <a:noFill/>
            <a:ln w="9525">
              <a:noFill/>
              <a:miter lim="800000"/>
              <a:headEnd/>
              <a:tailEnd/>
            </a:ln>
          </p:spPr>
        </p:pic>
        <p:pic>
          <p:nvPicPr>
            <p:cNvPr id="37" name="Picture 2"/>
            <p:cNvPicPr>
              <a:picLocks noChangeAspect="1" noChangeArrowheads="1"/>
            </p:cNvPicPr>
            <p:nvPr/>
          </p:nvPicPr>
          <p:blipFill>
            <a:blip r:embed="rId5" cstate="print">
              <a:clrChange>
                <a:clrFrom>
                  <a:srgbClr val="FFFFFF"/>
                </a:clrFrom>
                <a:clrTo>
                  <a:srgbClr val="FFFFFF">
                    <a:alpha val="0"/>
                  </a:srgbClr>
                </a:clrTo>
              </a:clrChange>
            </a:blip>
            <a:srcRect l="14730" r="16113"/>
            <a:stretch>
              <a:fillRect/>
            </a:stretch>
          </p:blipFill>
          <p:spPr bwMode="auto">
            <a:xfrm>
              <a:off x="2051720" y="2636912"/>
              <a:ext cx="585368" cy="634004"/>
            </a:xfrm>
            <a:prstGeom prst="rect">
              <a:avLst/>
            </a:prstGeom>
            <a:noFill/>
            <a:ln w="9525">
              <a:noFill/>
              <a:miter lim="800000"/>
              <a:headEnd/>
              <a:tailEnd/>
            </a:ln>
          </p:spPr>
        </p:pic>
      </p:grpSp>
    </p:spTree>
    <p:extLst>
      <p:ext uri="{BB962C8B-B14F-4D97-AF65-F5344CB8AC3E}">
        <p14:creationId xmlns:p14="http://schemas.microsoft.com/office/powerpoint/2010/main" val="202562346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024"/>
                                        </p:tgtEl>
                                        <p:attrNameLst>
                                          <p:attrName>r</p:attrName>
                                        </p:attrNameLst>
                                      </p:cBhvr>
                                    </p:animRot>
                                  </p:childTnLst>
                                </p:cTn>
                              </p:par>
                              <p:par>
                                <p:cTn id="7" presetID="6" presetClass="emph" presetSubtype="0" fill="hold" nodeType="withEffect">
                                  <p:stCondLst>
                                    <p:cond delay="0"/>
                                  </p:stCondLst>
                                  <p:childTnLst>
                                    <p:animScale>
                                      <p:cBhvr>
                                        <p:cTn id="8" dur="2000" fill="hold"/>
                                        <p:tgtEl>
                                          <p:spTgt spid="1024"/>
                                        </p:tgtEl>
                                      </p:cBhvr>
                                      <p:by x="70000" y="70000"/>
                                    </p:animScale>
                                  </p:childTnLst>
                                </p:cTn>
                              </p:par>
                              <p:par>
                                <p:cTn id="9" presetID="42" presetClass="path" presetSubtype="0" accel="50000" decel="50000" fill="hold" nodeType="withEffect">
                                  <p:stCondLst>
                                    <p:cond delay="0"/>
                                  </p:stCondLst>
                                  <p:childTnLst>
                                    <p:animMotion origin="layout" path="M -0.00191 -0.01041 L 0.00417 -0.16782 " pathEditMode="relative" rAng="0" ptsTypes="AA">
                                      <p:cBhvr>
                                        <p:cTn id="10" dur="2000" fill="hold"/>
                                        <p:tgtEl>
                                          <p:spTgt spid="1024"/>
                                        </p:tgtEl>
                                        <p:attrNameLst>
                                          <p:attrName>ppt_x</p:attrName>
                                          <p:attrName>ppt_y</p:attrName>
                                        </p:attrNameLst>
                                      </p:cBhvr>
                                      <p:rCtr x="295" y="-7870"/>
                                    </p:animMotion>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500"/>
                                        <p:tgtEl>
                                          <p:spTgt spid="32"/>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3000"/>
                            </p:stCondLst>
                            <p:childTnLst>
                              <p:par>
                                <p:cTn id="26" presetID="1" presetClass="entr" presetSubtype="0" fill="hold" grpId="0" nodeType="afterEffect">
                                  <p:stCondLst>
                                    <p:cond delay="0"/>
                                  </p:stCondLst>
                                  <p:iterate type="lt">
                                    <p:tmAbs val="100"/>
                                  </p:iterate>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p:cNvPr>
          <p:cNvSpPr/>
          <p:nvPr/>
        </p:nvSpPr>
        <p:spPr>
          <a:xfrm>
            <a:off x="0" y="0"/>
            <a:ext cx="9144000" cy="6858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Superhero Girl Fly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4664"/>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060848"/>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03037" y="3212976"/>
            <a:ext cx="3240360" cy="1323439"/>
          </a:xfrm>
          <a:prstGeom prst="rect">
            <a:avLst/>
          </a:prstGeom>
          <a:noFill/>
        </p:spPr>
        <p:txBody>
          <a:bodyPr wrap="square" rtlCol="0">
            <a:spAutoFit/>
          </a:bodyPr>
          <a:lstStyle/>
          <a:p>
            <a:r>
              <a:rPr lang="en-GB" sz="4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Oops!!! Have another try!!!!</a:t>
            </a:r>
            <a:endParaRPr lang="en-GB" sz="4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95614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remove" nodeType="withEffect">
                                  <p:stCondLst>
                                    <p:cond delay="1000"/>
                                  </p:stCondLst>
                                  <p:childTnLst>
                                    <p:animRot by="120000">
                                      <p:cBhvr>
                                        <p:cTn id="6" dur="500" fill="hold">
                                          <p:stCondLst>
                                            <p:cond delay="0"/>
                                          </p:stCondLst>
                                        </p:cTn>
                                        <p:tgtEl>
                                          <p:spTgt spid="4"/>
                                        </p:tgtEl>
                                        <p:attrNameLst>
                                          <p:attrName>r</p:attrName>
                                        </p:attrNameLst>
                                      </p:cBhvr>
                                    </p:animRot>
                                    <p:animRot by="-240000">
                                      <p:cBhvr>
                                        <p:cTn id="7" dur="1000" fill="hold">
                                          <p:stCondLst>
                                            <p:cond delay="1000"/>
                                          </p:stCondLst>
                                        </p:cTn>
                                        <p:tgtEl>
                                          <p:spTgt spid="4"/>
                                        </p:tgtEl>
                                        <p:attrNameLst>
                                          <p:attrName>r</p:attrName>
                                        </p:attrNameLst>
                                      </p:cBhvr>
                                    </p:animRot>
                                    <p:animRot by="240000">
                                      <p:cBhvr>
                                        <p:cTn id="8" dur="1000" fill="hold">
                                          <p:stCondLst>
                                            <p:cond delay="2000"/>
                                          </p:stCondLst>
                                        </p:cTn>
                                        <p:tgtEl>
                                          <p:spTgt spid="4"/>
                                        </p:tgtEl>
                                        <p:attrNameLst>
                                          <p:attrName>r</p:attrName>
                                        </p:attrNameLst>
                                      </p:cBhvr>
                                    </p:animRot>
                                    <p:animRot by="-240000">
                                      <p:cBhvr>
                                        <p:cTn id="9" dur="1000" fill="hold">
                                          <p:stCondLst>
                                            <p:cond delay="3000"/>
                                          </p:stCondLst>
                                        </p:cTn>
                                        <p:tgtEl>
                                          <p:spTgt spid="4"/>
                                        </p:tgtEl>
                                        <p:attrNameLst>
                                          <p:attrName>r</p:attrName>
                                        </p:attrNameLst>
                                      </p:cBhvr>
                                    </p:animRot>
                                    <p:animRot by="120000">
                                      <p:cBhvr>
                                        <p:cTn id="10" dur="1000" fill="hold">
                                          <p:stCondLst>
                                            <p:cond delay="4000"/>
                                          </p:stCondLst>
                                        </p:cTn>
                                        <p:tgtEl>
                                          <p:spTgt spid="4"/>
                                        </p:tgtEl>
                                        <p:attrNameLst>
                                          <p:attrName>r</p:attrName>
                                        </p:attrNameLst>
                                      </p:cBhvr>
                                    </p:animRot>
                                  </p:childTnLst>
                                </p:cTn>
                              </p:par>
                              <p:par>
                                <p:cTn id="11" presetID="32" presetClass="emph" presetSubtype="0" fill="remove" nodeType="withEffect">
                                  <p:stCondLst>
                                    <p:cond delay="1000"/>
                                  </p:stCondLst>
                                  <p:childTnLst>
                                    <p:animRot by="120000">
                                      <p:cBhvr>
                                        <p:cTn id="12" dur="500" fill="hold">
                                          <p:stCondLst>
                                            <p:cond delay="0"/>
                                          </p:stCondLst>
                                        </p:cTn>
                                        <p:tgtEl>
                                          <p:spTgt spid="5"/>
                                        </p:tgtEl>
                                        <p:attrNameLst>
                                          <p:attrName>r</p:attrName>
                                        </p:attrNameLst>
                                      </p:cBhvr>
                                    </p:animRot>
                                    <p:animRot by="-240000">
                                      <p:cBhvr>
                                        <p:cTn id="13" dur="1000" fill="hold">
                                          <p:stCondLst>
                                            <p:cond delay="1000"/>
                                          </p:stCondLst>
                                        </p:cTn>
                                        <p:tgtEl>
                                          <p:spTgt spid="5"/>
                                        </p:tgtEl>
                                        <p:attrNameLst>
                                          <p:attrName>r</p:attrName>
                                        </p:attrNameLst>
                                      </p:cBhvr>
                                    </p:animRot>
                                    <p:animRot by="240000">
                                      <p:cBhvr>
                                        <p:cTn id="14" dur="1000" fill="hold">
                                          <p:stCondLst>
                                            <p:cond delay="2000"/>
                                          </p:stCondLst>
                                        </p:cTn>
                                        <p:tgtEl>
                                          <p:spTgt spid="5"/>
                                        </p:tgtEl>
                                        <p:attrNameLst>
                                          <p:attrName>r</p:attrName>
                                        </p:attrNameLst>
                                      </p:cBhvr>
                                    </p:animRot>
                                    <p:animRot by="-240000">
                                      <p:cBhvr>
                                        <p:cTn id="15" dur="1000" fill="hold">
                                          <p:stCondLst>
                                            <p:cond delay="3000"/>
                                          </p:stCondLst>
                                        </p:cTn>
                                        <p:tgtEl>
                                          <p:spTgt spid="5"/>
                                        </p:tgtEl>
                                        <p:attrNameLst>
                                          <p:attrName>r</p:attrName>
                                        </p:attrNameLst>
                                      </p:cBhvr>
                                    </p:animRot>
                                    <p:animRot by="120000">
                                      <p:cBhvr>
                                        <p:cTn id="16" dur="1000" fill="hold">
                                          <p:stCondLst>
                                            <p:cond delay="4000"/>
                                          </p:stCondLst>
                                        </p:cTn>
                                        <p:tgtEl>
                                          <p:spTgt spid="5"/>
                                        </p:tgtEl>
                                        <p:attrNameLst>
                                          <p:attrName>r</p:attrName>
                                        </p:attrNameLst>
                                      </p:cBhvr>
                                    </p:animRot>
                                  </p:childTnLst>
                                </p:cTn>
                              </p:par>
                              <p:par>
                                <p:cTn id="17" presetID="26" presetClass="emph" presetSubtype="0" fill="hold" grpId="0" nodeType="withEffect">
                                  <p:stCondLst>
                                    <p:cond delay="1000"/>
                                  </p:stCondLst>
                                  <p:childTnLst>
                                    <p:animEffect transition="out" filter="fade">
                                      <p:cBhvr>
                                        <p:cTn id="18" dur="500" tmFilter="0, 0; .2, .5; .8, .5; 1, 0"/>
                                        <p:tgtEl>
                                          <p:spTgt spid="6"/>
                                        </p:tgtEl>
                                      </p:cBhvr>
                                    </p:animEffect>
                                    <p:animScale>
                                      <p:cBhvr>
                                        <p:cTn id="19" dur="250" autoRev="1" fill="hold"/>
                                        <p:tgtEl>
                                          <p:spTgt spid="6"/>
                                        </p:tgtEl>
                                      </p:cBhvr>
                                      <p:by x="105000" y="105000"/>
                                    </p:animScale>
                                  </p:childTnLst>
                                </p:cTn>
                              </p:par>
                              <p:par>
                                <p:cTn id="20" presetID="26" presetClass="emph" presetSubtype="0" fill="hold" grpId="1" nodeType="withEffect">
                                  <p:stCondLst>
                                    <p:cond delay="200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par>
                                <p:cTn id="23" presetID="26" presetClass="emph" presetSubtype="0" fill="remove" grpId="2" nodeType="withEffect">
                                  <p:stCondLst>
                                    <p:cond delay="325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971600" y="260648"/>
            <a:ext cx="7344816" cy="4748370"/>
          </a:xfrm>
          <a:prstGeom prst="rect">
            <a:avLst/>
          </a:prstGeom>
          <a:noFill/>
          <a:ln w="9525">
            <a:noFill/>
            <a:miter lim="800000"/>
            <a:headEnd/>
            <a:tailEnd/>
          </a:ln>
        </p:spPr>
      </p:pic>
      <p:sp>
        <p:nvSpPr>
          <p:cNvPr id="6" name="Bevel 5"/>
          <p:cNvSpPr/>
          <p:nvPr/>
        </p:nvSpPr>
        <p:spPr>
          <a:xfrm>
            <a:off x="3033203" y="572906"/>
            <a:ext cx="2737337" cy="977876"/>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7" name="Oval 6">
            <a:hlinkClick r:id="" action="ppaction://noaction" highlightClick="1"/>
          </p:cNvPr>
          <p:cNvSpPr/>
          <p:nvPr/>
        </p:nvSpPr>
        <p:spPr>
          <a:xfrm>
            <a:off x="3912874" y="1821937"/>
            <a:ext cx="1277956" cy="1226967"/>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8" name="5-Point Star 7"/>
          <p:cNvSpPr/>
          <p:nvPr/>
        </p:nvSpPr>
        <p:spPr>
          <a:xfrm>
            <a:off x="1547412" y="4007742"/>
            <a:ext cx="610748" cy="601771"/>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5-Point Star 8"/>
          <p:cNvSpPr/>
          <p:nvPr/>
        </p:nvSpPr>
        <p:spPr>
          <a:xfrm>
            <a:off x="5030042" y="3175054"/>
            <a:ext cx="598449" cy="601771"/>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5-Point Star 9"/>
          <p:cNvSpPr/>
          <p:nvPr/>
        </p:nvSpPr>
        <p:spPr>
          <a:xfrm>
            <a:off x="4644009" y="4111828"/>
            <a:ext cx="634882" cy="601771"/>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5-Point Star 10"/>
          <p:cNvSpPr/>
          <p:nvPr/>
        </p:nvSpPr>
        <p:spPr>
          <a:xfrm>
            <a:off x="6878779" y="4111828"/>
            <a:ext cx="616643" cy="601771"/>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5-Point Star 11"/>
          <p:cNvSpPr/>
          <p:nvPr/>
        </p:nvSpPr>
        <p:spPr>
          <a:xfrm>
            <a:off x="2158161" y="676992"/>
            <a:ext cx="673546" cy="601771"/>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5-Point Star 12"/>
          <p:cNvSpPr/>
          <p:nvPr/>
        </p:nvSpPr>
        <p:spPr>
          <a:xfrm>
            <a:off x="3295401" y="3279140"/>
            <a:ext cx="617474" cy="601771"/>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2515713" y="5373216"/>
            <a:ext cx="4403129"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rPr>
              <a:t>Well done…</a:t>
            </a:r>
          </a:p>
          <a:p>
            <a:pPr algn="ctr"/>
            <a:r>
              <a:rPr lang="en-GB" sz="3200" b="1" dirty="0" smtClean="0">
                <a:solidFill>
                  <a:srgbClr val="FFFF00"/>
                </a:solidFill>
                <a:effectLst>
                  <a:outerShdw blurRad="38100" dist="38100" dir="2700000" algn="tl">
                    <a:srgbClr val="000000">
                      <a:alpha val="43137"/>
                    </a:srgbClr>
                  </a:outerShdw>
                </a:effectLst>
              </a:rPr>
              <a:t>Press the double button!</a:t>
            </a:r>
            <a:endParaRPr lang="en-GB" sz="3200" b="1" dirty="0">
              <a:solidFill>
                <a:srgbClr val="FFFF00"/>
              </a:solidFill>
              <a:effectLst>
                <a:outerShdw blurRad="38100" dist="38100" dir="2700000" algn="tl">
                  <a:srgbClr val="000000">
                    <a:alpha val="43137"/>
                  </a:srgbClr>
                </a:outerShdw>
              </a:effectLst>
            </a:endParaRPr>
          </a:p>
        </p:txBody>
      </p:sp>
      <p:sp>
        <p:nvSpPr>
          <p:cNvPr id="18" name="Explosion 2 17">
            <a:hlinkClick r:id="rId3" action="ppaction://hlinksldjump"/>
          </p:cNvPr>
          <p:cNvSpPr/>
          <p:nvPr/>
        </p:nvSpPr>
        <p:spPr>
          <a:xfrm>
            <a:off x="2550808" y="5009017"/>
            <a:ext cx="4315403" cy="1660343"/>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Next mission!!!</a:t>
            </a:r>
            <a:endParaRPr lang="en-GB" sz="2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31" name="Group 30"/>
          <p:cNvGrpSpPr/>
          <p:nvPr/>
        </p:nvGrpSpPr>
        <p:grpSpPr>
          <a:xfrm>
            <a:off x="1507771" y="2781892"/>
            <a:ext cx="1292090" cy="714173"/>
            <a:chOff x="1043608" y="2636912"/>
            <a:chExt cx="1872208" cy="1282076"/>
          </a:xfrm>
        </p:grpSpPr>
        <p:pic>
          <p:nvPicPr>
            <p:cNvPr id="32"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043608" y="3284984"/>
              <a:ext cx="585368" cy="634004"/>
            </a:xfrm>
            <a:prstGeom prst="rect">
              <a:avLst/>
            </a:prstGeom>
            <a:noFill/>
            <a:ln w="9525">
              <a:noFill/>
              <a:miter lim="800000"/>
              <a:headEnd/>
              <a:tailEnd/>
            </a:ln>
          </p:spPr>
        </p:pic>
        <p:pic>
          <p:nvPicPr>
            <p:cNvPr id="33"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691680" y="3284984"/>
              <a:ext cx="585368" cy="634004"/>
            </a:xfrm>
            <a:prstGeom prst="rect">
              <a:avLst/>
            </a:prstGeom>
            <a:noFill/>
            <a:ln w="9525">
              <a:noFill/>
              <a:miter lim="800000"/>
              <a:headEnd/>
              <a:tailEnd/>
            </a:ln>
          </p:spPr>
        </p:pic>
        <p:pic>
          <p:nvPicPr>
            <p:cNvPr id="34"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330448" y="3284984"/>
              <a:ext cx="585368" cy="634004"/>
            </a:xfrm>
            <a:prstGeom prst="rect">
              <a:avLst/>
            </a:prstGeom>
            <a:noFill/>
            <a:ln w="9525">
              <a:noFill/>
              <a:miter lim="800000"/>
              <a:headEnd/>
              <a:tailEnd/>
            </a:ln>
          </p:spPr>
        </p:pic>
        <p:pic>
          <p:nvPicPr>
            <p:cNvPr id="35"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403648" y="2636912"/>
              <a:ext cx="585368" cy="634004"/>
            </a:xfrm>
            <a:prstGeom prst="rect">
              <a:avLst/>
            </a:prstGeom>
            <a:noFill/>
            <a:ln w="9525">
              <a:noFill/>
              <a:miter lim="800000"/>
              <a:headEnd/>
              <a:tailEnd/>
            </a:ln>
          </p:spPr>
        </p:pic>
        <p:pic>
          <p:nvPicPr>
            <p:cNvPr id="36"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051720" y="2636912"/>
              <a:ext cx="585368" cy="634004"/>
            </a:xfrm>
            <a:prstGeom prst="rect">
              <a:avLst/>
            </a:prstGeom>
            <a:noFill/>
            <a:ln w="9525">
              <a:noFill/>
              <a:miter lim="800000"/>
              <a:headEnd/>
              <a:tailEnd/>
            </a:ln>
          </p:spPr>
        </p:pic>
      </p:grpSp>
      <p:grpSp>
        <p:nvGrpSpPr>
          <p:cNvPr id="37" name="Group 36"/>
          <p:cNvGrpSpPr/>
          <p:nvPr/>
        </p:nvGrpSpPr>
        <p:grpSpPr>
          <a:xfrm>
            <a:off x="6444208" y="2671183"/>
            <a:ext cx="1292090" cy="714173"/>
            <a:chOff x="1043608" y="2636912"/>
            <a:chExt cx="1872208" cy="1282076"/>
          </a:xfrm>
        </p:grpSpPr>
        <p:pic>
          <p:nvPicPr>
            <p:cNvPr id="38"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043608" y="3284984"/>
              <a:ext cx="585368" cy="634004"/>
            </a:xfrm>
            <a:prstGeom prst="rect">
              <a:avLst/>
            </a:prstGeom>
            <a:noFill/>
            <a:ln w="9525">
              <a:noFill/>
              <a:miter lim="800000"/>
              <a:headEnd/>
              <a:tailEnd/>
            </a:ln>
          </p:spPr>
        </p:pic>
        <p:pic>
          <p:nvPicPr>
            <p:cNvPr id="39"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691680" y="3284984"/>
              <a:ext cx="585368" cy="634004"/>
            </a:xfrm>
            <a:prstGeom prst="rect">
              <a:avLst/>
            </a:prstGeom>
            <a:noFill/>
            <a:ln w="9525">
              <a:noFill/>
              <a:miter lim="800000"/>
              <a:headEnd/>
              <a:tailEnd/>
            </a:ln>
          </p:spPr>
        </p:pic>
        <p:pic>
          <p:nvPicPr>
            <p:cNvPr id="40"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330448" y="3284984"/>
              <a:ext cx="585368" cy="634004"/>
            </a:xfrm>
            <a:prstGeom prst="rect">
              <a:avLst/>
            </a:prstGeom>
            <a:noFill/>
            <a:ln w="9525">
              <a:noFill/>
              <a:miter lim="800000"/>
              <a:headEnd/>
              <a:tailEnd/>
            </a:ln>
          </p:spPr>
        </p:pic>
        <p:pic>
          <p:nvPicPr>
            <p:cNvPr id="41"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403648" y="2636912"/>
              <a:ext cx="585368" cy="634004"/>
            </a:xfrm>
            <a:prstGeom prst="rect">
              <a:avLst/>
            </a:prstGeom>
            <a:noFill/>
            <a:ln w="9525">
              <a:noFill/>
              <a:miter lim="800000"/>
              <a:headEnd/>
              <a:tailEnd/>
            </a:ln>
          </p:spPr>
        </p:pic>
        <p:pic>
          <p:nvPicPr>
            <p:cNvPr id="42"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051720" y="2636912"/>
              <a:ext cx="585368" cy="634004"/>
            </a:xfrm>
            <a:prstGeom prst="rect">
              <a:avLst/>
            </a:prstGeom>
            <a:noFill/>
            <a:ln w="9525">
              <a:noFill/>
              <a:miter lim="800000"/>
              <a:headEnd/>
              <a:tailEnd/>
            </a:ln>
          </p:spPr>
        </p:pic>
      </p:grpSp>
      <p:grpSp>
        <p:nvGrpSpPr>
          <p:cNvPr id="43" name="Group 42"/>
          <p:cNvGrpSpPr/>
          <p:nvPr/>
        </p:nvGrpSpPr>
        <p:grpSpPr>
          <a:xfrm>
            <a:off x="7246418" y="1721247"/>
            <a:ext cx="1292090" cy="714173"/>
            <a:chOff x="1043608" y="2636912"/>
            <a:chExt cx="1872208" cy="1282076"/>
          </a:xfrm>
        </p:grpSpPr>
        <p:pic>
          <p:nvPicPr>
            <p:cNvPr id="44"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043608" y="3284984"/>
              <a:ext cx="585368" cy="634004"/>
            </a:xfrm>
            <a:prstGeom prst="rect">
              <a:avLst/>
            </a:prstGeom>
            <a:noFill/>
            <a:ln w="9525">
              <a:noFill/>
              <a:miter lim="800000"/>
              <a:headEnd/>
              <a:tailEnd/>
            </a:ln>
          </p:spPr>
        </p:pic>
        <p:pic>
          <p:nvPicPr>
            <p:cNvPr id="45"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691680" y="3284984"/>
              <a:ext cx="585368" cy="634004"/>
            </a:xfrm>
            <a:prstGeom prst="rect">
              <a:avLst/>
            </a:prstGeom>
            <a:noFill/>
            <a:ln w="9525">
              <a:noFill/>
              <a:miter lim="800000"/>
              <a:headEnd/>
              <a:tailEnd/>
            </a:ln>
          </p:spPr>
        </p:pic>
        <p:pic>
          <p:nvPicPr>
            <p:cNvPr id="46"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330448" y="3284984"/>
              <a:ext cx="585368" cy="634004"/>
            </a:xfrm>
            <a:prstGeom prst="rect">
              <a:avLst/>
            </a:prstGeom>
            <a:noFill/>
            <a:ln w="9525">
              <a:noFill/>
              <a:miter lim="800000"/>
              <a:headEnd/>
              <a:tailEnd/>
            </a:ln>
          </p:spPr>
        </p:pic>
        <p:pic>
          <p:nvPicPr>
            <p:cNvPr id="47"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1403648" y="2636912"/>
              <a:ext cx="585368" cy="634004"/>
            </a:xfrm>
            <a:prstGeom prst="rect">
              <a:avLst/>
            </a:prstGeom>
            <a:noFill/>
            <a:ln w="9525">
              <a:noFill/>
              <a:miter lim="800000"/>
              <a:headEnd/>
              <a:tailEnd/>
            </a:ln>
          </p:spPr>
        </p:pic>
        <p:pic>
          <p:nvPicPr>
            <p:cNvPr id="48" name="Picture 2"/>
            <p:cNvPicPr>
              <a:picLocks noChangeAspect="1" noChangeArrowheads="1"/>
            </p:cNvPicPr>
            <p:nvPr/>
          </p:nvPicPr>
          <p:blipFill>
            <a:blip r:embed="rId4" cstate="print">
              <a:clrChange>
                <a:clrFrom>
                  <a:srgbClr val="FFFFFF"/>
                </a:clrFrom>
                <a:clrTo>
                  <a:srgbClr val="FFFFFF">
                    <a:alpha val="0"/>
                  </a:srgbClr>
                </a:clrTo>
              </a:clrChange>
            </a:blip>
            <a:srcRect l="14730" r="16113"/>
            <a:stretch>
              <a:fillRect/>
            </a:stretch>
          </p:blipFill>
          <p:spPr bwMode="auto">
            <a:xfrm>
              <a:off x="2051720" y="2636912"/>
              <a:ext cx="585368" cy="634004"/>
            </a:xfrm>
            <a:prstGeom prst="rect">
              <a:avLst/>
            </a:prstGeom>
            <a:noFill/>
            <a:ln w="9525">
              <a:noFill/>
              <a:miter lim="800000"/>
              <a:headEnd/>
              <a:tailEnd/>
            </a:ln>
          </p:spPr>
        </p:pic>
      </p:grpSp>
    </p:spTree>
    <p:extLst>
      <p:ext uri="{BB962C8B-B14F-4D97-AF65-F5344CB8AC3E}">
        <p14:creationId xmlns:p14="http://schemas.microsoft.com/office/powerpoint/2010/main" val="40569041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47" presetClass="exit" presetSubtype="0" fill="hold" nodeType="withEffect">
                                  <p:stCondLst>
                                    <p:cond delay="0"/>
                                  </p:stCondLst>
                                  <p:childTnLst>
                                    <p:animEffect transition="out" filter="fade">
                                      <p:cBhvr>
                                        <p:cTn id="16" dur="1000"/>
                                        <p:tgtEl>
                                          <p:spTgt spid="31"/>
                                        </p:tgtEl>
                                      </p:cBhvr>
                                    </p:animEffect>
                                    <p:anim calcmode="lin" valueType="num">
                                      <p:cBhvr>
                                        <p:cTn id="17" dur="1000"/>
                                        <p:tgtEl>
                                          <p:spTgt spid="31"/>
                                        </p:tgtEl>
                                        <p:attrNameLst>
                                          <p:attrName>ppt_x</p:attrName>
                                        </p:attrNameLst>
                                      </p:cBhvr>
                                      <p:tavLst>
                                        <p:tav tm="0">
                                          <p:val>
                                            <p:strVal val="ppt_x"/>
                                          </p:val>
                                        </p:tav>
                                        <p:tav tm="100000">
                                          <p:val>
                                            <p:strVal val="ppt_x"/>
                                          </p:val>
                                        </p:tav>
                                      </p:tavLst>
                                    </p:anim>
                                    <p:anim calcmode="lin" valueType="num">
                                      <p:cBhvr>
                                        <p:cTn id="18" dur="1000"/>
                                        <p:tgtEl>
                                          <p:spTgt spid="31"/>
                                        </p:tgtEl>
                                        <p:attrNameLst>
                                          <p:attrName>ppt_y</p:attrName>
                                        </p:attrNameLst>
                                      </p:cBhvr>
                                      <p:tavLst>
                                        <p:tav tm="0">
                                          <p:val>
                                            <p:strVal val="ppt_y"/>
                                          </p:val>
                                        </p:tav>
                                        <p:tav tm="100000">
                                          <p:val>
                                            <p:strVal val="ppt_y-.1"/>
                                          </p:val>
                                        </p:tav>
                                      </p:tavLst>
                                    </p:anim>
                                    <p:set>
                                      <p:cBhvr>
                                        <p:cTn id="19" dur="1" fill="hold">
                                          <p:stCondLst>
                                            <p:cond delay="999"/>
                                          </p:stCondLst>
                                        </p:cTn>
                                        <p:tgtEl>
                                          <p:spTgt spid="31"/>
                                        </p:tgtEl>
                                        <p:attrNameLst>
                                          <p:attrName>style.visibility</p:attrName>
                                        </p:attrNameLst>
                                      </p:cBhvr>
                                      <p:to>
                                        <p:strVal val="hidden"/>
                                      </p:to>
                                    </p:se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500"/>
                                        <p:tgtEl>
                                          <p:spTgt spid="43"/>
                                        </p:tgtEl>
                                      </p:cBhvr>
                                    </p:animEffect>
                                  </p:childTnLst>
                                </p:cTn>
                              </p:par>
                              <p:par>
                                <p:cTn id="24" presetID="42" presetClass="path" presetSubtype="0" accel="50000" decel="50000" fill="hold" nodeType="withEffect">
                                  <p:stCondLst>
                                    <p:cond delay="0"/>
                                  </p:stCondLst>
                                  <p:childTnLst>
                                    <p:animMotion origin="layout" path="M -0.03941 -0.05255 L 3.61111E-6 3.7037E-6 " pathEditMode="relative" rAng="0" ptsTypes="AA">
                                      <p:cBhvr>
                                        <p:cTn id="25" dur="2000" fill="hold"/>
                                        <p:tgtEl>
                                          <p:spTgt spid="43"/>
                                        </p:tgtEl>
                                        <p:attrNameLst>
                                          <p:attrName>ppt_x</p:attrName>
                                          <p:attrName>ppt_y</p:attrName>
                                        </p:attrNameLst>
                                      </p:cBhvr>
                                      <p:rCtr x="1962" y="2616"/>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42" presetClass="path" presetSubtype="0" accel="50000" decel="50000" fill="hold" nodeType="withEffect">
                                  <p:stCondLst>
                                    <p:cond delay="0"/>
                                  </p:stCondLst>
                                  <p:childTnLst>
                                    <p:animMotion origin="layout" path="M 0.0158 -0.17847 L 1.66667E-6 -2.22222E-6 " pathEditMode="relative" rAng="0" ptsTypes="AA">
                                      <p:cBhvr>
                                        <p:cTn id="31" dur="2000" fill="hold"/>
                                        <p:tgtEl>
                                          <p:spTgt spid="37"/>
                                        </p:tgtEl>
                                        <p:attrNameLst>
                                          <p:attrName>ppt_x</p:attrName>
                                          <p:attrName>ppt_y</p:attrName>
                                        </p:attrNameLst>
                                      </p:cBhvr>
                                      <p:rCtr x="-799" y="8912"/>
                                    </p:animMotion>
                                  </p:childTnLst>
                                </p:cTn>
                              </p:par>
                            </p:childTnLst>
                          </p:cTn>
                        </p:par>
                        <p:par>
                          <p:cTn id="32" fill="hold">
                            <p:stCondLst>
                              <p:cond delay="5000"/>
                            </p:stCondLst>
                            <p:childTnLst>
                              <p:par>
                                <p:cTn id="33" presetID="10" presetClass="exit" presetSubtype="0" fill="hold" grpId="0" nodeType="afterEffect">
                                  <p:stCondLst>
                                    <p:cond delay="0"/>
                                  </p:stCondLst>
                                  <p:childTnLst>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nextCondLst>
                <p:cond evt="onClick" delay="0">
                  <p:tgtEl>
                    <p:spTgt spid="7"/>
                  </p:tgtEl>
                </p:cond>
              </p:nextCondLst>
            </p:seq>
          </p:childTnLst>
        </p:cTn>
      </p:par>
    </p:tnLst>
    <p:bldLst>
      <p:bldP spid="7" grpId="0" animBg="1"/>
      <p:bldP spid="7" grpId="1" animBg="1"/>
      <p:bldP spid="15" grpId="0"/>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 name="Group 1023"/>
          <p:cNvGrpSpPr/>
          <p:nvPr/>
        </p:nvGrpSpPr>
        <p:grpSpPr>
          <a:xfrm>
            <a:off x="179512" y="260648"/>
            <a:ext cx="8964487" cy="6192688"/>
            <a:chOff x="220557" y="3363052"/>
            <a:chExt cx="6051359" cy="3284984"/>
          </a:xfrm>
        </p:grpSpPr>
        <p:pic>
          <p:nvPicPr>
            <p:cNvPr id="2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557" y="3363052"/>
              <a:ext cx="6051359" cy="3284984"/>
            </a:xfrm>
            <a:prstGeom prst="rect">
              <a:avLst/>
            </a:prstGeom>
            <a:noFill/>
            <a:ln w="9525">
              <a:noFill/>
              <a:miter lim="800000"/>
              <a:headEnd/>
              <a:tailEnd/>
            </a:ln>
          </p:spPr>
        </p:pic>
        <p:sp>
          <p:nvSpPr>
            <p:cNvPr id="24" name="Bevel 23"/>
            <p:cNvSpPr/>
            <p:nvPr/>
          </p:nvSpPr>
          <p:spPr>
            <a:xfrm>
              <a:off x="1919102" y="3579076"/>
              <a:ext cx="2255279" cy="676507"/>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25" name="Oval 24">
              <a:hlinkClick r:id="" action="ppaction://noaction" highlightClick="1"/>
            </p:cNvPr>
            <p:cNvSpPr/>
            <p:nvPr/>
          </p:nvSpPr>
          <p:spPr>
            <a:xfrm>
              <a:off x="2643859" y="4443172"/>
              <a:ext cx="1052902" cy="848832"/>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26" name="5-Point Star 25"/>
            <p:cNvSpPr/>
            <p:nvPr/>
          </p:nvSpPr>
          <p:spPr>
            <a:xfrm>
              <a:off x="694966" y="5955340"/>
              <a:ext cx="503192" cy="416313"/>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5-Point Star 26"/>
            <p:cNvSpPr/>
            <p:nvPr/>
          </p:nvSpPr>
          <p:spPr>
            <a:xfrm>
              <a:off x="3564288" y="5379276"/>
              <a:ext cx="493059" cy="416313"/>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5-Point Star 27"/>
            <p:cNvSpPr/>
            <p:nvPr/>
          </p:nvSpPr>
          <p:spPr>
            <a:xfrm>
              <a:off x="3246237" y="6027348"/>
              <a:ext cx="523076" cy="416313"/>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9" name="5-Point Star 28"/>
            <p:cNvSpPr/>
            <p:nvPr/>
          </p:nvSpPr>
          <p:spPr>
            <a:xfrm>
              <a:off x="5087454" y="6027348"/>
              <a:ext cx="508049" cy="416313"/>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0" name="5-Point Star 29"/>
            <p:cNvSpPr/>
            <p:nvPr/>
          </p:nvSpPr>
          <p:spPr>
            <a:xfrm>
              <a:off x="1198159" y="3651084"/>
              <a:ext cx="554931" cy="416313"/>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5-Point Star 30"/>
            <p:cNvSpPr/>
            <p:nvPr/>
          </p:nvSpPr>
          <p:spPr>
            <a:xfrm>
              <a:off x="2135126" y="5451284"/>
              <a:ext cx="508734" cy="416313"/>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2" name="Rectangle 1">
            <a:hlinkClick r:id="rId3" action="ppaction://hlinksldjump"/>
          </p:cNvPr>
          <p:cNvSpPr/>
          <p:nvPr/>
        </p:nvSpPr>
        <p:spPr>
          <a:xfrm>
            <a:off x="1054868" y="5593630"/>
            <a:ext cx="88678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16</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8" name="Rectangle 17">
            <a:hlinkClick r:id="rId4" action="ppaction://hlinksldjump"/>
          </p:cNvPr>
          <p:cNvSpPr/>
          <p:nvPr/>
        </p:nvSpPr>
        <p:spPr>
          <a:xfrm>
            <a:off x="4041554" y="5746030"/>
            <a:ext cx="88678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18</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9" name="Rectangle 18">
            <a:hlinkClick r:id="rId4" action="ppaction://hlinksldjump"/>
          </p:cNvPr>
          <p:cNvSpPr/>
          <p:nvPr/>
        </p:nvSpPr>
        <p:spPr>
          <a:xfrm>
            <a:off x="7173116" y="5662889"/>
            <a:ext cx="88678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19</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1242599" y="4581128"/>
            <a:ext cx="6595523"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If 8 strawberries go into the machine,</a:t>
            </a:r>
          </a:p>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how many will come out?</a:t>
            </a:r>
            <a:endParaRPr lang="en-GB" sz="32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4" name="Group 3"/>
          <p:cNvGrpSpPr/>
          <p:nvPr/>
        </p:nvGrpSpPr>
        <p:grpSpPr>
          <a:xfrm>
            <a:off x="2194021" y="1588445"/>
            <a:ext cx="793802" cy="1362049"/>
            <a:chOff x="2194021" y="1588445"/>
            <a:chExt cx="793802" cy="1362049"/>
          </a:xfrm>
        </p:grpSpPr>
        <p:grpSp>
          <p:nvGrpSpPr>
            <p:cNvPr id="22" name="Group 21"/>
            <p:cNvGrpSpPr/>
            <p:nvPr/>
          </p:nvGrpSpPr>
          <p:grpSpPr>
            <a:xfrm>
              <a:off x="2194021" y="1588445"/>
              <a:ext cx="792087" cy="673622"/>
              <a:chOff x="899593" y="2492896"/>
              <a:chExt cx="1512167" cy="1393602"/>
            </a:xfrm>
          </p:grpSpPr>
          <p:pic>
            <p:nvPicPr>
              <p:cNvPr id="38" name="Picture 2"/>
              <p:cNvPicPr>
                <a:picLocks noChangeAspect="1" noChangeArrowheads="1"/>
              </p:cNvPicPr>
              <p:nvPr/>
            </p:nvPicPr>
            <p:blipFill>
              <a:blip r:embed="rId5" cstate="print"/>
              <a:srcRect/>
              <a:stretch>
                <a:fillRect/>
              </a:stretch>
            </p:blipFill>
            <p:spPr bwMode="auto">
              <a:xfrm>
                <a:off x="899593" y="3212876"/>
                <a:ext cx="720079" cy="673522"/>
              </a:xfrm>
              <a:prstGeom prst="rect">
                <a:avLst/>
              </a:prstGeom>
              <a:noFill/>
              <a:ln w="9525">
                <a:noFill/>
                <a:miter lim="800000"/>
                <a:headEnd/>
                <a:tailEnd/>
              </a:ln>
            </p:spPr>
          </p:pic>
          <p:pic>
            <p:nvPicPr>
              <p:cNvPr id="39" name="Picture 2"/>
              <p:cNvPicPr>
                <a:picLocks noChangeAspect="1" noChangeArrowheads="1"/>
              </p:cNvPicPr>
              <p:nvPr/>
            </p:nvPicPr>
            <p:blipFill>
              <a:blip r:embed="rId5" cstate="print"/>
              <a:srcRect/>
              <a:stretch>
                <a:fillRect/>
              </a:stretch>
            </p:blipFill>
            <p:spPr bwMode="auto">
              <a:xfrm>
                <a:off x="1691680" y="3212976"/>
                <a:ext cx="720079" cy="673522"/>
              </a:xfrm>
              <a:prstGeom prst="rect">
                <a:avLst/>
              </a:prstGeom>
              <a:noFill/>
              <a:ln w="9525">
                <a:noFill/>
                <a:miter lim="800000"/>
                <a:headEnd/>
                <a:tailEnd/>
              </a:ln>
            </p:spPr>
          </p:pic>
          <p:pic>
            <p:nvPicPr>
              <p:cNvPr id="40" name="Picture 2"/>
              <p:cNvPicPr>
                <a:picLocks noChangeAspect="1" noChangeArrowheads="1"/>
              </p:cNvPicPr>
              <p:nvPr/>
            </p:nvPicPr>
            <p:blipFill>
              <a:blip r:embed="rId5" cstate="print"/>
              <a:srcRect/>
              <a:stretch>
                <a:fillRect/>
              </a:stretch>
            </p:blipFill>
            <p:spPr bwMode="auto">
              <a:xfrm>
                <a:off x="899594" y="2492896"/>
                <a:ext cx="720079" cy="673522"/>
              </a:xfrm>
              <a:prstGeom prst="rect">
                <a:avLst/>
              </a:prstGeom>
              <a:noFill/>
              <a:ln w="9525">
                <a:noFill/>
                <a:miter lim="800000"/>
                <a:headEnd/>
                <a:tailEnd/>
              </a:ln>
            </p:spPr>
          </p:pic>
          <p:pic>
            <p:nvPicPr>
              <p:cNvPr id="41" name="Picture 2"/>
              <p:cNvPicPr>
                <a:picLocks noChangeAspect="1" noChangeArrowheads="1"/>
              </p:cNvPicPr>
              <p:nvPr/>
            </p:nvPicPr>
            <p:blipFill>
              <a:blip r:embed="rId5" cstate="print"/>
              <a:srcRect/>
              <a:stretch>
                <a:fillRect/>
              </a:stretch>
            </p:blipFill>
            <p:spPr bwMode="auto">
              <a:xfrm>
                <a:off x="1691681" y="2492996"/>
                <a:ext cx="720079" cy="673522"/>
              </a:xfrm>
              <a:prstGeom prst="rect">
                <a:avLst/>
              </a:prstGeom>
              <a:noFill/>
              <a:ln w="9525">
                <a:noFill/>
                <a:miter lim="800000"/>
                <a:headEnd/>
                <a:tailEnd/>
              </a:ln>
            </p:spPr>
          </p:pic>
        </p:grpSp>
        <p:grpSp>
          <p:nvGrpSpPr>
            <p:cNvPr id="42" name="Group 41"/>
            <p:cNvGrpSpPr/>
            <p:nvPr/>
          </p:nvGrpSpPr>
          <p:grpSpPr>
            <a:xfrm>
              <a:off x="2195736" y="2276872"/>
              <a:ext cx="792087" cy="673622"/>
              <a:chOff x="899593" y="2492896"/>
              <a:chExt cx="1512167" cy="1393602"/>
            </a:xfrm>
          </p:grpSpPr>
          <p:pic>
            <p:nvPicPr>
              <p:cNvPr id="43" name="Picture 2"/>
              <p:cNvPicPr>
                <a:picLocks noChangeAspect="1" noChangeArrowheads="1"/>
              </p:cNvPicPr>
              <p:nvPr/>
            </p:nvPicPr>
            <p:blipFill>
              <a:blip r:embed="rId5" cstate="print"/>
              <a:srcRect/>
              <a:stretch>
                <a:fillRect/>
              </a:stretch>
            </p:blipFill>
            <p:spPr bwMode="auto">
              <a:xfrm>
                <a:off x="899593" y="3212876"/>
                <a:ext cx="720079" cy="673522"/>
              </a:xfrm>
              <a:prstGeom prst="rect">
                <a:avLst/>
              </a:prstGeom>
              <a:noFill/>
              <a:ln w="9525">
                <a:noFill/>
                <a:miter lim="800000"/>
                <a:headEnd/>
                <a:tailEnd/>
              </a:ln>
            </p:spPr>
          </p:pic>
          <p:pic>
            <p:nvPicPr>
              <p:cNvPr id="44" name="Picture 2"/>
              <p:cNvPicPr>
                <a:picLocks noChangeAspect="1" noChangeArrowheads="1"/>
              </p:cNvPicPr>
              <p:nvPr/>
            </p:nvPicPr>
            <p:blipFill>
              <a:blip r:embed="rId5" cstate="print"/>
              <a:srcRect/>
              <a:stretch>
                <a:fillRect/>
              </a:stretch>
            </p:blipFill>
            <p:spPr bwMode="auto">
              <a:xfrm>
                <a:off x="1691680" y="3212976"/>
                <a:ext cx="720079" cy="673522"/>
              </a:xfrm>
              <a:prstGeom prst="rect">
                <a:avLst/>
              </a:prstGeom>
              <a:noFill/>
              <a:ln w="9525">
                <a:noFill/>
                <a:miter lim="800000"/>
                <a:headEnd/>
                <a:tailEnd/>
              </a:ln>
            </p:spPr>
          </p:pic>
          <p:pic>
            <p:nvPicPr>
              <p:cNvPr id="45" name="Picture 2"/>
              <p:cNvPicPr>
                <a:picLocks noChangeAspect="1" noChangeArrowheads="1"/>
              </p:cNvPicPr>
              <p:nvPr/>
            </p:nvPicPr>
            <p:blipFill>
              <a:blip r:embed="rId5" cstate="print"/>
              <a:srcRect/>
              <a:stretch>
                <a:fillRect/>
              </a:stretch>
            </p:blipFill>
            <p:spPr bwMode="auto">
              <a:xfrm>
                <a:off x="899594" y="2492896"/>
                <a:ext cx="720079" cy="673522"/>
              </a:xfrm>
              <a:prstGeom prst="rect">
                <a:avLst/>
              </a:prstGeom>
              <a:noFill/>
              <a:ln w="9525">
                <a:noFill/>
                <a:miter lim="800000"/>
                <a:headEnd/>
                <a:tailEnd/>
              </a:ln>
            </p:spPr>
          </p:pic>
          <p:pic>
            <p:nvPicPr>
              <p:cNvPr id="46" name="Picture 2"/>
              <p:cNvPicPr>
                <a:picLocks noChangeAspect="1" noChangeArrowheads="1"/>
              </p:cNvPicPr>
              <p:nvPr/>
            </p:nvPicPr>
            <p:blipFill>
              <a:blip r:embed="rId5" cstate="print"/>
              <a:srcRect/>
              <a:stretch>
                <a:fillRect/>
              </a:stretch>
            </p:blipFill>
            <p:spPr bwMode="auto">
              <a:xfrm>
                <a:off x="1691681" y="2492996"/>
                <a:ext cx="720079" cy="673522"/>
              </a:xfrm>
              <a:prstGeom prst="rect">
                <a:avLst/>
              </a:prstGeom>
              <a:noFill/>
              <a:ln w="9525">
                <a:noFill/>
                <a:miter lim="800000"/>
                <a:headEnd/>
                <a:tailEnd/>
              </a:ln>
            </p:spPr>
          </p:pic>
        </p:grpSp>
      </p:grpSp>
    </p:spTree>
    <p:extLst>
      <p:ext uri="{BB962C8B-B14F-4D97-AF65-F5344CB8AC3E}">
        <p14:creationId xmlns:p14="http://schemas.microsoft.com/office/powerpoint/2010/main" val="40197252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024"/>
                                        </p:tgtEl>
                                        <p:attrNameLst>
                                          <p:attrName>r</p:attrName>
                                        </p:attrNameLst>
                                      </p:cBhvr>
                                    </p:animRot>
                                  </p:childTnLst>
                                </p:cTn>
                              </p:par>
                              <p:par>
                                <p:cTn id="7" presetID="6" presetClass="emph" presetSubtype="0" fill="hold" nodeType="withEffect">
                                  <p:stCondLst>
                                    <p:cond delay="0"/>
                                  </p:stCondLst>
                                  <p:childTnLst>
                                    <p:animScale>
                                      <p:cBhvr>
                                        <p:cTn id="8" dur="2000" fill="hold"/>
                                        <p:tgtEl>
                                          <p:spTgt spid="1024"/>
                                        </p:tgtEl>
                                      </p:cBhvr>
                                      <p:by x="70000" y="70000"/>
                                    </p:animScale>
                                  </p:childTnLst>
                                </p:cTn>
                              </p:par>
                              <p:par>
                                <p:cTn id="9" presetID="42" presetClass="path" presetSubtype="0" accel="50000" decel="50000" fill="hold" nodeType="withEffect">
                                  <p:stCondLst>
                                    <p:cond delay="0"/>
                                  </p:stCondLst>
                                  <p:childTnLst>
                                    <p:animMotion origin="layout" path="M -0.00191 -0.01041 L 0.00417 -0.16782 " pathEditMode="relative" rAng="0" ptsTypes="AA">
                                      <p:cBhvr>
                                        <p:cTn id="10" dur="2000" fill="hold"/>
                                        <p:tgtEl>
                                          <p:spTgt spid="1024"/>
                                        </p:tgtEl>
                                        <p:attrNameLst>
                                          <p:attrName>ppt_x</p:attrName>
                                          <p:attrName>ppt_y</p:attrName>
                                        </p:attrNameLst>
                                      </p:cBhvr>
                                      <p:rCtr x="295" y="-7870"/>
                                    </p:animMotion>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3000"/>
                            </p:stCondLst>
                            <p:childTnLst>
                              <p:par>
                                <p:cTn id="26" presetID="1" presetClass="entr" presetSubtype="0" fill="hold" grpId="0" nodeType="afterEffect">
                                  <p:stCondLst>
                                    <p:cond delay="0"/>
                                  </p:stCondLst>
                                  <p:iterate type="lt">
                                    <p:tmAbs val="100"/>
                                  </p:iterate>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971600" y="260648"/>
            <a:ext cx="7344816" cy="4748370"/>
          </a:xfrm>
          <a:prstGeom prst="rect">
            <a:avLst/>
          </a:prstGeom>
          <a:noFill/>
          <a:ln w="9525">
            <a:noFill/>
            <a:miter lim="800000"/>
            <a:headEnd/>
            <a:tailEnd/>
          </a:ln>
        </p:spPr>
      </p:pic>
      <p:sp>
        <p:nvSpPr>
          <p:cNvPr id="6" name="Bevel 5"/>
          <p:cNvSpPr/>
          <p:nvPr/>
        </p:nvSpPr>
        <p:spPr>
          <a:xfrm>
            <a:off x="3033203" y="572906"/>
            <a:ext cx="2737337" cy="977876"/>
          </a:xfrm>
          <a:prstGeom prst="bevel">
            <a:avLst>
              <a:gd name="adj" fmla="val 6489"/>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latin typeface="Comic Sans MS" pitchFamily="66" charset="0"/>
              </a:rPr>
              <a:t>The Doubling Machine</a:t>
            </a:r>
            <a:endParaRPr lang="th-TH" sz="1800" dirty="0">
              <a:solidFill>
                <a:schemeClr val="tx1"/>
              </a:solidFill>
              <a:latin typeface="Comic Sans MS" pitchFamily="66" charset="0"/>
            </a:endParaRPr>
          </a:p>
        </p:txBody>
      </p:sp>
      <p:sp>
        <p:nvSpPr>
          <p:cNvPr id="7" name="Oval 6">
            <a:hlinkClick r:id="" action="ppaction://noaction" highlightClick="1"/>
          </p:cNvPr>
          <p:cNvSpPr/>
          <p:nvPr/>
        </p:nvSpPr>
        <p:spPr>
          <a:xfrm>
            <a:off x="3912874" y="1821937"/>
            <a:ext cx="1277956" cy="1226967"/>
          </a:xfrm>
          <a:prstGeom prst="ellipse">
            <a:avLst/>
          </a:prstGeom>
          <a:solidFill>
            <a:srgbClr val="FF0000"/>
          </a:solidFill>
          <a:effectLst>
            <a:outerShdw blurRad="50800" dist="38100" dir="2700000" algn="tl" rotWithShape="0">
              <a:prstClr val="black">
                <a:alpha val="40000"/>
              </a:prstClr>
            </a:outerShdw>
          </a:effectLst>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100" dirty="0" smtClean="0">
                <a:latin typeface="Comic Sans MS" pitchFamily="66" charset="0"/>
              </a:rPr>
              <a:t>double</a:t>
            </a:r>
            <a:endParaRPr lang="th-TH" sz="1100" dirty="0">
              <a:latin typeface="Comic Sans MS" pitchFamily="66" charset="0"/>
            </a:endParaRPr>
          </a:p>
        </p:txBody>
      </p:sp>
      <p:sp>
        <p:nvSpPr>
          <p:cNvPr id="8" name="5-Point Star 7"/>
          <p:cNvSpPr/>
          <p:nvPr/>
        </p:nvSpPr>
        <p:spPr>
          <a:xfrm>
            <a:off x="1547412" y="4007742"/>
            <a:ext cx="610748" cy="601771"/>
          </a:xfrm>
          <a:prstGeom prst="star5">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5-Point Star 8"/>
          <p:cNvSpPr/>
          <p:nvPr/>
        </p:nvSpPr>
        <p:spPr>
          <a:xfrm>
            <a:off x="5030042" y="3175054"/>
            <a:ext cx="598449" cy="601771"/>
          </a:xfrm>
          <a:prstGeom prst="star5">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5-Point Star 9"/>
          <p:cNvSpPr/>
          <p:nvPr/>
        </p:nvSpPr>
        <p:spPr>
          <a:xfrm>
            <a:off x="4644009" y="4111828"/>
            <a:ext cx="634882" cy="601771"/>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5-Point Star 10"/>
          <p:cNvSpPr/>
          <p:nvPr/>
        </p:nvSpPr>
        <p:spPr>
          <a:xfrm>
            <a:off x="6878779" y="4111828"/>
            <a:ext cx="616643" cy="601771"/>
          </a:xfrm>
          <a:prstGeom prst="star5">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5-Point Star 11"/>
          <p:cNvSpPr/>
          <p:nvPr/>
        </p:nvSpPr>
        <p:spPr>
          <a:xfrm>
            <a:off x="2158161" y="676992"/>
            <a:ext cx="673546" cy="601771"/>
          </a:xfrm>
          <a:prstGeom prst="star5">
            <a:avLst/>
          </a:prstGeom>
          <a:solidFill>
            <a:srgbClr val="E0108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5-Point Star 12"/>
          <p:cNvSpPr/>
          <p:nvPr/>
        </p:nvSpPr>
        <p:spPr>
          <a:xfrm>
            <a:off x="3295401" y="3279140"/>
            <a:ext cx="617474" cy="601771"/>
          </a:xfrm>
          <a:prstGeom prst="star5">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2515713" y="5373216"/>
            <a:ext cx="4403129" cy="1077218"/>
          </a:xfrm>
          <a:prstGeom prst="rect">
            <a:avLst/>
          </a:prstGeom>
          <a:noFill/>
        </p:spPr>
        <p:txBody>
          <a:bodyPr wrap="none" rtlCol="0">
            <a:spAutoFit/>
          </a:bodyPr>
          <a:lstStyle/>
          <a:p>
            <a:pPr algn="ctr"/>
            <a:r>
              <a:rPr lang="en-GB" sz="3200" b="1" dirty="0" smtClean="0">
                <a:solidFill>
                  <a:srgbClr val="FFFF00"/>
                </a:solidFill>
                <a:effectLst>
                  <a:outerShdw blurRad="38100" dist="38100" dir="2700000" algn="tl">
                    <a:srgbClr val="000000">
                      <a:alpha val="43137"/>
                    </a:srgbClr>
                  </a:outerShdw>
                </a:effectLst>
              </a:rPr>
              <a:t>Well done…</a:t>
            </a:r>
          </a:p>
          <a:p>
            <a:pPr algn="ctr"/>
            <a:r>
              <a:rPr lang="en-GB" sz="3200" b="1" dirty="0" smtClean="0">
                <a:solidFill>
                  <a:srgbClr val="FFFF00"/>
                </a:solidFill>
                <a:effectLst>
                  <a:outerShdw blurRad="38100" dist="38100" dir="2700000" algn="tl">
                    <a:srgbClr val="000000">
                      <a:alpha val="43137"/>
                    </a:srgbClr>
                  </a:outerShdw>
                </a:effectLst>
              </a:rPr>
              <a:t>Press the double button!</a:t>
            </a:r>
            <a:endParaRPr lang="en-GB" sz="3200" b="1" dirty="0">
              <a:solidFill>
                <a:srgbClr val="FFFF00"/>
              </a:solidFill>
              <a:effectLst>
                <a:outerShdw blurRad="38100" dist="38100" dir="2700000" algn="tl">
                  <a:srgbClr val="000000">
                    <a:alpha val="43137"/>
                  </a:srgbClr>
                </a:outerShdw>
              </a:effectLst>
            </a:endParaRPr>
          </a:p>
        </p:txBody>
      </p:sp>
      <p:sp>
        <p:nvSpPr>
          <p:cNvPr id="18" name="Explosion 2 17">
            <a:hlinkClick r:id="rId3" action="ppaction://hlinksldjump"/>
          </p:cNvPr>
          <p:cNvSpPr/>
          <p:nvPr/>
        </p:nvSpPr>
        <p:spPr>
          <a:xfrm>
            <a:off x="2550808" y="5009017"/>
            <a:ext cx="4315403" cy="1660343"/>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Back to base!!!</a:t>
            </a:r>
            <a:endParaRPr lang="en-GB" sz="2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grpSp>
        <p:nvGrpSpPr>
          <p:cNvPr id="2" name="Group 1"/>
          <p:cNvGrpSpPr/>
          <p:nvPr/>
        </p:nvGrpSpPr>
        <p:grpSpPr>
          <a:xfrm>
            <a:off x="1743259" y="2169401"/>
            <a:ext cx="792088" cy="1410624"/>
            <a:chOff x="1762117" y="1897831"/>
            <a:chExt cx="792088" cy="1410624"/>
          </a:xfrm>
        </p:grpSpPr>
        <p:grpSp>
          <p:nvGrpSpPr>
            <p:cNvPr id="49" name="Group 48"/>
            <p:cNvGrpSpPr/>
            <p:nvPr/>
          </p:nvGrpSpPr>
          <p:grpSpPr>
            <a:xfrm>
              <a:off x="1762117" y="1897831"/>
              <a:ext cx="792087" cy="673622"/>
              <a:chOff x="899593" y="2492896"/>
              <a:chExt cx="1512167" cy="1393602"/>
            </a:xfrm>
          </p:grpSpPr>
          <p:pic>
            <p:nvPicPr>
              <p:cNvPr id="50" name="Picture 2"/>
              <p:cNvPicPr>
                <a:picLocks noChangeAspect="1" noChangeArrowheads="1"/>
              </p:cNvPicPr>
              <p:nvPr/>
            </p:nvPicPr>
            <p:blipFill>
              <a:blip r:embed="rId4" cstate="print"/>
              <a:srcRect/>
              <a:stretch>
                <a:fillRect/>
              </a:stretch>
            </p:blipFill>
            <p:spPr bwMode="auto">
              <a:xfrm>
                <a:off x="899593" y="3212876"/>
                <a:ext cx="720079" cy="673522"/>
              </a:xfrm>
              <a:prstGeom prst="rect">
                <a:avLst/>
              </a:prstGeom>
              <a:noFill/>
              <a:ln w="9525">
                <a:noFill/>
                <a:miter lim="800000"/>
                <a:headEnd/>
                <a:tailEnd/>
              </a:ln>
            </p:spPr>
          </p:pic>
          <p:pic>
            <p:nvPicPr>
              <p:cNvPr id="51" name="Picture 2"/>
              <p:cNvPicPr>
                <a:picLocks noChangeAspect="1" noChangeArrowheads="1"/>
              </p:cNvPicPr>
              <p:nvPr/>
            </p:nvPicPr>
            <p:blipFill>
              <a:blip r:embed="rId4" cstate="print"/>
              <a:srcRect/>
              <a:stretch>
                <a:fillRect/>
              </a:stretch>
            </p:blipFill>
            <p:spPr bwMode="auto">
              <a:xfrm>
                <a:off x="1691680" y="3212976"/>
                <a:ext cx="720079" cy="673522"/>
              </a:xfrm>
              <a:prstGeom prst="rect">
                <a:avLst/>
              </a:prstGeom>
              <a:noFill/>
              <a:ln w="9525">
                <a:noFill/>
                <a:miter lim="800000"/>
                <a:headEnd/>
                <a:tailEnd/>
              </a:ln>
            </p:spPr>
          </p:pic>
          <p:pic>
            <p:nvPicPr>
              <p:cNvPr id="52" name="Picture 2"/>
              <p:cNvPicPr>
                <a:picLocks noChangeAspect="1" noChangeArrowheads="1"/>
              </p:cNvPicPr>
              <p:nvPr/>
            </p:nvPicPr>
            <p:blipFill>
              <a:blip r:embed="rId4" cstate="print"/>
              <a:srcRect/>
              <a:stretch>
                <a:fillRect/>
              </a:stretch>
            </p:blipFill>
            <p:spPr bwMode="auto">
              <a:xfrm>
                <a:off x="899594" y="2492896"/>
                <a:ext cx="720079" cy="673522"/>
              </a:xfrm>
              <a:prstGeom prst="rect">
                <a:avLst/>
              </a:prstGeom>
              <a:noFill/>
              <a:ln w="9525">
                <a:noFill/>
                <a:miter lim="800000"/>
                <a:headEnd/>
                <a:tailEnd/>
              </a:ln>
            </p:spPr>
          </p:pic>
          <p:pic>
            <p:nvPicPr>
              <p:cNvPr id="53" name="Picture 2"/>
              <p:cNvPicPr>
                <a:picLocks noChangeAspect="1" noChangeArrowheads="1"/>
              </p:cNvPicPr>
              <p:nvPr/>
            </p:nvPicPr>
            <p:blipFill>
              <a:blip r:embed="rId4" cstate="print"/>
              <a:srcRect/>
              <a:stretch>
                <a:fillRect/>
              </a:stretch>
            </p:blipFill>
            <p:spPr bwMode="auto">
              <a:xfrm>
                <a:off x="1691681" y="2492996"/>
                <a:ext cx="720079" cy="673522"/>
              </a:xfrm>
              <a:prstGeom prst="rect">
                <a:avLst/>
              </a:prstGeom>
              <a:noFill/>
              <a:ln w="9525">
                <a:noFill/>
                <a:miter lim="800000"/>
                <a:headEnd/>
                <a:tailEnd/>
              </a:ln>
            </p:spPr>
          </p:pic>
        </p:grpSp>
        <p:grpSp>
          <p:nvGrpSpPr>
            <p:cNvPr id="54" name="Group 53"/>
            <p:cNvGrpSpPr/>
            <p:nvPr/>
          </p:nvGrpSpPr>
          <p:grpSpPr>
            <a:xfrm>
              <a:off x="1762118" y="2634833"/>
              <a:ext cx="792087" cy="673622"/>
              <a:chOff x="899593" y="2492896"/>
              <a:chExt cx="1512167" cy="1393602"/>
            </a:xfrm>
          </p:grpSpPr>
          <p:pic>
            <p:nvPicPr>
              <p:cNvPr id="55" name="Picture 2"/>
              <p:cNvPicPr>
                <a:picLocks noChangeAspect="1" noChangeArrowheads="1"/>
              </p:cNvPicPr>
              <p:nvPr/>
            </p:nvPicPr>
            <p:blipFill>
              <a:blip r:embed="rId4" cstate="print"/>
              <a:srcRect/>
              <a:stretch>
                <a:fillRect/>
              </a:stretch>
            </p:blipFill>
            <p:spPr bwMode="auto">
              <a:xfrm>
                <a:off x="899593" y="3212876"/>
                <a:ext cx="720079" cy="673522"/>
              </a:xfrm>
              <a:prstGeom prst="rect">
                <a:avLst/>
              </a:prstGeom>
              <a:noFill/>
              <a:ln w="9525">
                <a:noFill/>
                <a:miter lim="800000"/>
                <a:headEnd/>
                <a:tailEnd/>
              </a:ln>
            </p:spPr>
          </p:pic>
          <p:pic>
            <p:nvPicPr>
              <p:cNvPr id="56" name="Picture 2"/>
              <p:cNvPicPr>
                <a:picLocks noChangeAspect="1" noChangeArrowheads="1"/>
              </p:cNvPicPr>
              <p:nvPr/>
            </p:nvPicPr>
            <p:blipFill>
              <a:blip r:embed="rId4" cstate="print"/>
              <a:srcRect/>
              <a:stretch>
                <a:fillRect/>
              </a:stretch>
            </p:blipFill>
            <p:spPr bwMode="auto">
              <a:xfrm>
                <a:off x="1691680" y="3212976"/>
                <a:ext cx="720079" cy="673522"/>
              </a:xfrm>
              <a:prstGeom prst="rect">
                <a:avLst/>
              </a:prstGeom>
              <a:noFill/>
              <a:ln w="9525">
                <a:noFill/>
                <a:miter lim="800000"/>
                <a:headEnd/>
                <a:tailEnd/>
              </a:ln>
            </p:spPr>
          </p:pic>
          <p:pic>
            <p:nvPicPr>
              <p:cNvPr id="57" name="Picture 2"/>
              <p:cNvPicPr>
                <a:picLocks noChangeAspect="1" noChangeArrowheads="1"/>
              </p:cNvPicPr>
              <p:nvPr/>
            </p:nvPicPr>
            <p:blipFill>
              <a:blip r:embed="rId4" cstate="print"/>
              <a:srcRect/>
              <a:stretch>
                <a:fillRect/>
              </a:stretch>
            </p:blipFill>
            <p:spPr bwMode="auto">
              <a:xfrm>
                <a:off x="899594" y="2492896"/>
                <a:ext cx="720079" cy="673522"/>
              </a:xfrm>
              <a:prstGeom prst="rect">
                <a:avLst/>
              </a:prstGeom>
              <a:noFill/>
              <a:ln w="9525">
                <a:noFill/>
                <a:miter lim="800000"/>
                <a:headEnd/>
                <a:tailEnd/>
              </a:ln>
            </p:spPr>
          </p:pic>
          <p:pic>
            <p:nvPicPr>
              <p:cNvPr id="58" name="Picture 2"/>
              <p:cNvPicPr>
                <a:picLocks noChangeAspect="1" noChangeArrowheads="1"/>
              </p:cNvPicPr>
              <p:nvPr/>
            </p:nvPicPr>
            <p:blipFill>
              <a:blip r:embed="rId4" cstate="print"/>
              <a:srcRect/>
              <a:stretch>
                <a:fillRect/>
              </a:stretch>
            </p:blipFill>
            <p:spPr bwMode="auto">
              <a:xfrm>
                <a:off x="1691681" y="2492996"/>
                <a:ext cx="720079" cy="673522"/>
              </a:xfrm>
              <a:prstGeom prst="rect">
                <a:avLst/>
              </a:prstGeom>
              <a:noFill/>
              <a:ln w="9525">
                <a:noFill/>
                <a:miter lim="800000"/>
                <a:headEnd/>
                <a:tailEnd/>
              </a:ln>
            </p:spPr>
          </p:pic>
        </p:grpSp>
      </p:grpSp>
      <p:grpSp>
        <p:nvGrpSpPr>
          <p:cNvPr id="59" name="Group 58"/>
          <p:cNvGrpSpPr/>
          <p:nvPr/>
        </p:nvGrpSpPr>
        <p:grpSpPr>
          <a:xfrm>
            <a:off x="6395012" y="2014956"/>
            <a:ext cx="792088" cy="1410624"/>
            <a:chOff x="1762117" y="1897831"/>
            <a:chExt cx="792088" cy="1410624"/>
          </a:xfrm>
        </p:grpSpPr>
        <p:grpSp>
          <p:nvGrpSpPr>
            <p:cNvPr id="60" name="Group 59"/>
            <p:cNvGrpSpPr/>
            <p:nvPr/>
          </p:nvGrpSpPr>
          <p:grpSpPr>
            <a:xfrm>
              <a:off x="1762117" y="1897831"/>
              <a:ext cx="792087" cy="673622"/>
              <a:chOff x="899593" y="2492896"/>
              <a:chExt cx="1512167" cy="1393602"/>
            </a:xfrm>
          </p:grpSpPr>
          <p:pic>
            <p:nvPicPr>
              <p:cNvPr id="66"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3" y="3212876"/>
                <a:ext cx="720079" cy="673522"/>
              </a:xfrm>
              <a:prstGeom prst="rect">
                <a:avLst/>
              </a:prstGeom>
              <a:noFill/>
              <a:ln w="9525">
                <a:noFill/>
                <a:miter lim="800000"/>
                <a:headEnd/>
                <a:tailEnd/>
              </a:ln>
            </p:spPr>
          </p:pic>
          <p:pic>
            <p:nvPicPr>
              <p:cNvPr id="67"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0" y="3212976"/>
                <a:ext cx="720079" cy="673522"/>
              </a:xfrm>
              <a:prstGeom prst="rect">
                <a:avLst/>
              </a:prstGeom>
              <a:noFill/>
              <a:ln w="9525">
                <a:noFill/>
                <a:miter lim="800000"/>
                <a:headEnd/>
                <a:tailEnd/>
              </a:ln>
            </p:spPr>
          </p:pic>
          <p:pic>
            <p:nvPicPr>
              <p:cNvPr id="68"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4" y="2492896"/>
                <a:ext cx="720079" cy="673522"/>
              </a:xfrm>
              <a:prstGeom prst="rect">
                <a:avLst/>
              </a:prstGeom>
              <a:noFill/>
              <a:ln w="9525">
                <a:noFill/>
                <a:miter lim="800000"/>
                <a:headEnd/>
                <a:tailEnd/>
              </a:ln>
            </p:spPr>
          </p:pic>
          <p:pic>
            <p:nvPicPr>
              <p:cNvPr id="69"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1" y="2492996"/>
                <a:ext cx="720079" cy="673522"/>
              </a:xfrm>
              <a:prstGeom prst="rect">
                <a:avLst/>
              </a:prstGeom>
              <a:noFill/>
              <a:ln w="9525">
                <a:noFill/>
                <a:miter lim="800000"/>
                <a:headEnd/>
                <a:tailEnd/>
              </a:ln>
            </p:spPr>
          </p:pic>
        </p:grpSp>
        <p:grpSp>
          <p:nvGrpSpPr>
            <p:cNvPr id="61" name="Group 60"/>
            <p:cNvGrpSpPr/>
            <p:nvPr/>
          </p:nvGrpSpPr>
          <p:grpSpPr>
            <a:xfrm>
              <a:off x="1762118" y="2634833"/>
              <a:ext cx="792087" cy="673622"/>
              <a:chOff x="899593" y="2492896"/>
              <a:chExt cx="1512167" cy="1393602"/>
            </a:xfrm>
          </p:grpSpPr>
          <p:pic>
            <p:nvPicPr>
              <p:cNvPr id="62"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3" y="3212876"/>
                <a:ext cx="720079" cy="673522"/>
              </a:xfrm>
              <a:prstGeom prst="rect">
                <a:avLst/>
              </a:prstGeom>
              <a:noFill/>
              <a:ln w="9525">
                <a:noFill/>
                <a:miter lim="800000"/>
                <a:headEnd/>
                <a:tailEnd/>
              </a:ln>
            </p:spPr>
          </p:pic>
          <p:pic>
            <p:nvPicPr>
              <p:cNvPr id="63"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0" y="3212976"/>
                <a:ext cx="720079" cy="673522"/>
              </a:xfrm>
              <a:prstGeom prst="rect">
                <a:avLst/>
              </a:prstGeom>
              <a:noFill/>
              <a:ln w="9525">
                <a:noFill/>
                <a:miter lim="800000"/>
                <a:headEnd/>
                <a:tailEnd/>
              </a:ln>
            </p:spPr>
          </p:pic>
          <p:pic>
            <p:nvPicPr>
              <p:cNvPr id="64"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4" y="2492896"/>
                <a:ext cx="720079" cy="673522"/>
              </a:xfrm>
              <a:prstGeom prst="rect">
                <a:avLst/>
              </a:prstGeom>
              <a:noFill/>
              <a:ln w="9525">
                <a:noFill/>
                <a:miter lim="800000"/>
                <a:headEnd/>
                <a:tailEnd/>
              </a:ln>
            </p:spPr>
          </p:pic>
          <p:pic>
            <p:nvPicPr>
              <p:cNvPr id="65"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1" y="2492996"/>
                <a:ext cx="720079" cy="673522"/>
              </a:xfrm>
              <a:prstGeom prst="rect">
                <a:avLst/>
              </a:prstGeom>
              <a:noFill/>
              <a:ln w="9525">
                <a:noFill/>
                <a:miter lim="800000"/>
                <a:headEnd/>
                <a:tailEnd/>
              </a:ln>
            </p:spPr>
          </p:pic>
        </p:grpSp>
      </p:grpSp>
      <p:grpSp>
        <p:nvGrpSpPr>
          <p:cNvPr id="3" name="Group 2"/>
          <p:cNvGrpSpPr/>
          <p:nvPr/>
        </p:nvGrpSpPr>
        <p:grpSpPr>
          <a:xfrm>
            <a:off x="7495422" y="1789648"/>
            <a:ext cx="792088" cy="1410624"/>
            <a:chOff x="7495422" y="1789648"/>
            <a:chExt cx="792088" cy="1410624"/>
          </a:xfrm>
        </p:grpSpPr>
        <p:grpSp>
          <p:nvGrpSpPr>
            <p:cNvPr id="71" name="Group 70"/>
            <p:cNvGrpSpPr/>
            <p:nvPr/>
          </p:nvGrpSpPr>
          <p:grpSpPr>
            <a:xfrm>
              <a:off x="7495422" y="1789648"/>
              <a:ext cx="792087" cy="673622"/>
              <a:chOff x="899593" y="2492896"/>
              <a:chExt cx="1512167" cy="1393602"/>
            </a:xfrm>
          </p:grpSpPr>
          <p:pic>
            <p:nvPicPr>
              <p:cNvPr id="77"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3" y="3212876"/>
                <a:ext cx="720079" cy="673522"/>
              </a:xfrm>
              <a:prstGeom prst="rect">
                <a:avLst/>
              </a:prstGeom>
              <a:noFill/>
              <a:ln w="9525">
                <a:noFill/>
                <a:miter lim="800000"/>
                <a:headEnd/>
                <a:tailEnd/>
              </a:ln>
            </p:spPr>
          </p:pic>
          <p:pic>
            <p:nvPicPr>
              <p:cNvPr id="78"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0" y="3212976"/>
                <a:ext cx="720079" cy="673522"/>
              </a:xfrm>
              <a:prstGeom prst="rect">
                <a:avLst/>
              </a:prstGeom>
              <a:noFill/>
              <a:ln w="9525">
                <a:noFill/>
                <a:miter lim="800000"/>
                <a:headEnd/>
                <a:tailEnd/>
              </a:ln>
            </p:spPr>
          </p:pic>
          <p:pic>
            <p:nvPicPr>
              <p:cNvPr id="79"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4" y="2492896"/>
                <a:ext cx="720079" cy="673522"/>
              </a:xfrm>
              <a:prstGeom prst="rect">
                <a:avLst/>
              </a:prstGeom>
              <a:noFill/>
              <a:ln w="9525">
                <a:noFill/>
                <a:miter lim="800000"/>
                <a:headEnd/>
                <a:tailEnd/>
              </a:ln>
            </p:spPr>
          </p:pic>
          <p:pic>
            <p:nvPicPr>
              <p:cNvPr id="80"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1" y="2492996"/>
                <a:ext cx="720079" cy="673522"/>
              </a:xfrm>
              <a:prstGeom prst="rect">
                <a:avLst/>
              </a:prstGeom>
              <a:noFill/>
              <a:ln w="9525">
                <a:noFill/>
                <a:miter lim="800000"/>
                <a:headEnd/>
                <a:tailEnd/>
              </a:ln>
            </p:spPr>
          </p:pic>
        </p:grpSp>
        <p:grpSp>
          <p:nvGrpSpPr>
            <p:cNvPr id="72" name="Group 71"/>
            <p:cNvGrpSpPr/>
            <p:nvPr/>
          </p:nvGrpSpPr>
          <p:grpSpPr>
            <a:xfrm>
              <a:off x="7495423" y="2526650"/>
              <a:ext cx="792087" cy="673622"/>
              <a:chOff x="899593" y="2492896"/>
              <a:chExt cx="1512167" cy="1393602"/>
            </a:xfrm>
          </p:grpSpPr>
          <p:pic>
            <p:nvPicPr>
              <p:cNvPr id="73"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899593" y="3212876"/>
                <a:ext cx="720079" cy="673522"/>
              </a:xfrm>
              <a:prstGeom prst="rect">
                <a:avLst/>
              </a:prstGeom>
              <a:noFill/>
              <a:ln w="9525">
                <a:noFill/>
                <a:miter lim="800000"/>
                <a:headEnd/>
                <a:tailEnd/>
              </a:ln>
            </p:spPr>
          </p:pic>
          <p:pic>
            <p:nvPicPr>
              <p:cNvPr id="74" name="Picture 2"/>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Lst>
              </a:blip>
              <a:srcRect/>
              <a:stretch>
                <a:fillRect/>
              </a:stretch>
            </p:blipFill>
            <p:spPr bwMode="auto">
              <a:xfrm>
                <a:off x="1691680" y="3212976"/>
                <a:ext cx="720079" cy="673522"/>
              </a:xfrm>
              <a:prstGeom prst="rect">
                <a:avLst/>
              </a:prstGeom>
              <a:noFill/>
              <a:ln w="9525">
                <a:noFill/>
                <a:miter lim="800000"/>
                <a:headEnd/>
                <a:tailEnd/>
              </a:ln>
            </p:spPr>
          </p:pic>
          <p:pic>
            <p:nvPicPr>
              <p:cNvPr id="75" name="Picture 2"/>
              <p:cNvPicPr>
                <a:picLocks noChangeAspect="1" noChangeArrowheads="1"/>
              </p:cNvPicPr>
              <p:nvPr/>
            </p:nvPicPr>
            <p:blipFill>
              <a:blip r:embed="rId7" cstate="print">
                <a:extLst>
                  <a:ext uri="{BEBA8EAE-BF5A-486C-A8C5-ECC9F3942E4B}">
                    <a14:imgProps xmlns:a14="http://schemas.microsoft.com/office/drawing/2010/main">
                      <a14:imgLayer r:embed="rId6">
                        <a14:imgEffect>
                          <a14:backgroundRemoval t="0" b="100000" l="0" r="100000"/>
                        </a14:imgEffect>
                      </a14:imgLayer>
                    </a14:imgProps>
                  </a:ext>
                </a:extLst>
              </a:blip>
              <a:srcRect/>
              <a:stretch>
                <a:fillRect/>
              </a:stretch>
            </p:blipFill>
            <p:spPr bwMode="auto">
              <a:xfrm>
                <a:off x="899594" y="2492896"/>
                <a:ext cx="720079" cy="673522"/>
              </a:xfrm>
              <a:prstGeom prst="rect">
                <a:avLst/>
              </a:prstGeom>
              <a:noFill/>
              <a:ln w="9525">
                <a:noFill/>
                <a:miter lim="800000"/>
                <a:headEnd/>
                <a:tailEnd/>
              </a:ln>
            </p:spPr>
          </p:pic>
          <p:pic>
            <p:nvPicPr>
              <p:cNvPr id="76" name="Picture 2"/>
              <p:cNvPicPr>
                <a:picLocks noChangeAspect="1" noChangeArrowheads="1"/>
              </p:cNvPicPr>
              <p:nvPr/>
            </p:nvPicPr>
            <p:blipFill>
              <a:blip r:embed="rId7" cstate="print">
                <a:extLst>
                  <a:ext uri="{BEBA8EAE-BF5A-486C-A8C5-ECC9F3942E4B}">
                    <a14:imgProps xmlns:a14="http://schemas.microsoft.com/office/drawing/2010/main">
                      <a14:imgLayer r:embed="rId6">
                        <a14:imgEffect>
                          <a14:backgroundRemoval t="0" b="100000" l="0" r="100000"/>
                        </a14:imgEffect>
                      </a14:imgLayer>
                    </a14:imgProps>
                  </a:ext>
                </a:extLst>
              </a:blip>
              <a:srcRect/>
              <a:stretch>
                <a:fillRect/>
              </a:stretch>
            </p:blipFill>
            <p:spPr bwMode="auto">
              <a:xfrm>
                <a:off x="1691681" y="2492996"/>
                <a:ext cx="720079" cy="673522"/>
              </a:xfrm>
              <a:prstGeom prst="rect">
                <a:avLst/>
              </a:prstGeom>
              <a:noFill/>
              <a:ln w="9525">
                <a:noFill/>
                <a:miter lim="800000"/>
                <a:headEnd/>
                <a:tailEnd/>
              </a:ln>
            </p:spPr>
          </p:pic>
        </p:grpSp>
      </p:grpSp>
    </p:spTree>
    <p:extLst>
      <p:ext uri="{BB962C8B-B14F-4D97-AF65-F5344CB8AC3E}">
        <p14:creationId xmlns:p14="http://schemas.microsoft.com/office/powerpoint/2010/main" val="10189474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47" presetClass="exit" presetSubtype="0" fill="hold" nodeType="clickEffect">
                                  <p:stCondLst>
                                    <p:cond delay="0"/>
                                  </p:stCondLst>
                                  <p:childTnLst>
                                    <p:animEffect transition="out" filter="fade">
                                      <p:cBhvr>
                                        <p:cTn id="16" dur="1000"/>
                                        <p:tgtEl>
                                          <p:spTgt spid="2"/>
                                        </p:tgtEl>
                                      </p:cBhvr>
                                    </p:animEffect>
                                    <p:anim calcmode="lin" valueType="num">
                                      <p:cBhvr>
                                        <p:cTn id="17" dur="1000"/>
                                        <p:tgtEl>
                                          <p:spTgt spid="2"/>
                                        </p:tgtEl>
                                        <p:attrNameLst>
                                          <p:attrName>ppt_x</p:attrName>
                                        </p:attrNameLst>
                                      </p:cBhvr>
                                      <p:tavLst>
                                        <p:tav tm="0">
                                          <p:val>
                                            <p:strVal val="ppt_x"/>
                                          </p:val>
                                        </p:tav>
                                        <p:tav tm="100000">
                                          <p:val>
                                            <p:strVal val="ppt_x"/>
                                          </p:val>
                                        </p:tav>
                                      </p:tavLst>
                                    </p:anim>
                                    <p:anim calcmode="lin" valueType="num">
                                      <p:cBhvr>
                                        <p:cTn id="18" dur="1000"/>
                                        <p:tgtEl>
                                          <p:spTgt spid="2"/>
                                        </p:tgtEl>
                                        <p:attrNameLst>
                                          <p:attrName>ppt_y</p:attrName>
                                        </p:attrNameLst>
                                      </p:cBhvr>
                                      <p:tavLst>
                                        <p:tav tm="0">
                                          <p:val>
                                            <p:strVal val="ppt_y"/>
                                          </p:val>
                                        </p:tav>
                                        <p:tav tm="100000">
                                          <p:val>
                                            <p:strVal val="ppt_y-.1"/>
                                          </p:val>
                                        </p:tav>
                                      </p:tavLst>
                                    </p:anim>
                                    <p:set>
                                      <p:cBhvr>
                                        <p:cTn id="19" dur="1" fill="hold">
                                          <p:stCondLst>
                                            <p:cond delay="999"/>
                                          </p:stCondLst>
                                        </p:cTn>
                                        <p:tgtEl>
                                          <p:spTgt spid="2"/>
                                        </p:tgtEl>
                                        <p:attrNameLst>
                                          <p:attrName>style.visibility</p:attrName>
                                        </p:attrNameLst>
                                      </p:cBhvr>
                                      <p:to>
                                        <p:strVal val="hidden"/>
                                      </p:to>
                                    </p:se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500"/>
                                        <p:tgtEl>
                                          <p:spTgt spid="59"/>
                                        </p:tgtEl>
                                      </p:cBhvr>
                                    </p:animEffect>
                                  </p:childTnLst>
                                </p:cTn>
                              </p:par>
                              <p:par>
                                <p:cTn id="24" presetID="42" presetClass="path" presetSubtype="0" accel="50000" decel="50000" fill="hold" nodeType="withEffect">
                                  <p:stCondLst>
                                    <p:cond delay="0"/>
                                  </p:stCondLst>
                                  <p:childTnLst>
                                    <p:animMotion origin="layout" path="M 0.01737 -0.09607 L -4.72222E-6 2.22222E-6 " pathEditMode="relative" rAng="0" ptsTypes="AA">
                                      <p:cBhvr>
                                        <p:cTn id="25" dur="2000" fill="hold"/>
                                        <p:tgtEl>
                                          <p:spTgt spid="59"/>
                                        </p:tgtEl>
                                        <p:attrNameLst>
                                          <p:attrName>ppt_x</p:attrName>
                                          <p:attrName>ppt_y</p:attrName>
                                        </p:attrNameLst>
                                      </p:cBhvr>
                                      <p:rCtr x="-868" y="4792"/>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par>
                                <p:cTn id="30" presetID="42" presetClass="path" presetSubtype="0" accel="50000" decel="50000" fill="hold" nodeType="withEffect">
                                  <p:stCondLst>
                                    <p:cond delay="0"/>
                                  </p:stCondLst>
                                  <p:childTnLst>
                                    <p:animMotion origin="layout" path="M -0.01649 -0.07361 L -8.33333E-7 2.59259E-6 " pathEditMode="relative" rAng="0" ptsTypes="AA">
                                      <p:cBhvr>
                                        <p:cTn id="31" dur="2000" fill="hold"/>
                                        <p:tgtEl>
                                          <p:spTgt spid="3"/>
                                        </p:tgtEl>
                                        <p:attrNameLst>
                                          <p:attrName>ppt_x</p:attrName>
                                          <p:attrName>ppt_y</p:attrName>
                                        </p:attrNameLst>
                                      </p:cBhvr>
                                      <p:rCtr x="816" y="3681"/>
                                    </p:animMotion>
                                  </p:childTnLst>
                                </p:cTn>
                              </p:par>
                            </p:childTnLst>
                          </p:cTn>
                        </p:par>
                        <p:par>
                          <p:cTn id="32" fill="hold">
                            <p:stCondLst>
                              <p:cond delay="5000"/>
                            </p:stCondLst>
                            <p:childTnLst>
                              <p:par>
                                <p:cTn id="33" presetID="10" presetClass="exit" presetSubtype="0" fill="hold" grpId="0" nodeType="afterEffect">
                                  <p:stCondLst>
                                    <p:cond delay="0"/>
                                  </p:stCondLst>
                                  <p:childTnLst>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nextCondLst>
                <p:cond evt="onClick" delay="0">
                  <p:tgtEl>
                    <p:spTgt spid="7"/>
                  </p:tgtEl>
                </p:cond>
              </p:nextCondLst>
            </p:seq>
          </p:childTnLst>
        </p:cTn>
      </p:par>
    </p:tnLst>
    <p:bldLst>
      <p:bldP spid="7" grpId="0" animBg="1"/>
      <p:bldP spid="7" grpId="1" animBg="1"/>
      <p:bldP spid="15" grpId="0"/>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p:cNvPr>
          <p:cNvSpPr/>
          <p:nvPr/>
        </p:nvSpPr>
        <p:spPr>
          <a:xfrm>
            <a:off x="0" y="0"/>
            <a:ext cx="9144000" cy="6858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Superhero Girl Fly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4664"/>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060848"/>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03037" y="3212976"/>
            <a:ext cx="3240360" cy="1323439"/>
          </a:xfrm>
          <a:prstGeom prst="rect">
            <a:avLst/>
          </a:prstGeom>
          <a:noFill/>
        </p:spPr>
        <p:txBody>
          <a:bodyPr wrap="square" rtlCol="0">
            <a:spAutoFit/>
          </a:bodyPr>
          <a:lstStyle/>
          <a:p>
            <a:r>
              <a:rPr lang="en-GB" sz="40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Oops!!! Have another try!!!!</a:t>
            </a:r>
            <a:endParaRPr lang="en-GB" sz="40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405156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remove" nodeType="withEffect">
                                  <p:stCondLst>
                                    <p:cond delay="1000"/>
                                  </p:stCondLst>
                                  <p:childTnLst>
                                    <p:animRot by="120000">
                                      <p:cBhvr>
                                        <p:cTn id="6" dur="500" fill="hold">
                                          <p:stCondLst>
                                            <p:cond delay="0"/>
                                          </p:stCondLst>
                                        </p:cTn>
                                        <p:tgtEl>
                                          <p:spTgt spid="4"/>
                                        </p:tgtEl>
                                        <p:attrNameLst>
                                          <p:attrName>r</p:attrName>
                                        </p:attrNameLst>
                                      </p:cBhvr>
                                    </p:animRot>
                                    <p:animRot by="-240000">
                                      <p:cBhvr>
                                        <p:cTn id="7" dur="1000" fill="hold">
                                          <p:stCondLst>
                                            <p:cond delay="1000"/>
                                          </p:stCondLst>
                                        </p:cTn>
                                        <p:tgtEl>
                                          <p:spTgt spid="4"/>
                                        </p:tgtEl>
                                        <p:attrNameLst>
                                          <p:attrName>r</p:attrName>
                                        </p:attrNameLst>
                                      </p:cBhvr>
                                    </p:animRot>
                                    <p:animRot by="240000">
                                      <p:cBhvr>
                                        <p:cTn id="8" dur="1000" fill="hold">
                                          <p:stCondLst>
                                            <p:cond delay="2000"/>
                                          </p:stCondLst>
                                        </p:cTn>
                                        <p:tgtEl>
                                          <p:spTgt spid="4"/>
                                        </p:tgtEl>
                                        <p:attrNameLst>
                                          <p:attrName>r</p:attrName>
                                        </p:attrNameLst>
                                      </p:cBhvr>
                                    </p:animRot>
                                    <p:animRot by="-240000">
                                      <p:cBhvr>
                                        <p:cTn id="9" dur="1000" fill="hold">
                                          <p:stCondLst>
                                            <p:cond delay="3000"/>
                                          </p:stCondLst>
                                        </p:cTn>
                                        <p:tgtEl>
                                          <p:spTgt spid="4"/>
                                        </p:tgtEl>
                                        <p:attrNameLst>
                                          <p:attrName>r</p:attrName>
                                        </p:attrNameLst>
                                      </p:cBhvr>
                                    </p:animRot>
                                    <p:animRot by="120000">
                                      <p:cBhvr>
                                        <p:cTn id="10" dur="1000" fill="hold">
                                          <p:stCondLst>
                                            <p:cond delay="4000"/>
                                          </p:stCondLst>
                                        </p:cTn>
                                        <p:tgtEl>
                                          <p:spTgt spid="4"/>
                                        </p:tgtEl>
                                        <p:attrNameLst>
                                          <p:attrName>r</p:attrName>
                                        </p:attrNameLst>
                                      </p:cBhvr>
                                    </p:animRot>
                                  </p:childTnLst>
                                </p:cTn>
                              </p:par>
                              <p:par>
                                <p:cTn id="11" presetID="32" presetClass="emph" presetSubtype="0" fill="remove" nodeType="withEffect">
                                  <p:stCondLst>
                                    <p:cond delay="1000"/>
                                  </p:stCondLst>
                                  <p:childTnLst>
                                    <p:animRot by="120000">
                                      <p:cBhvr>
                                        <p:cTn id="12" dur="500" fill="hold">
                                          <p:stCondLst>
                                            <p:cond delay="0"/>
                                          </p:stCondLst>
                                        </p:cTn>
                                        <p:tgtEl>
                                          <p:spTgt spid="5"/>
                                        </p:tgtEl>
                                        <p:attrNameLst>
                                          <p:attrName>r</p:attrName>
                                        </p:attrNameLst>
                                      </p:cBhvr>
                                    </p:animRot>
                                    <p:animRot by="-240000">
                                      <p:cBhvr>
                                        <p:cTn id="13" dur="1000" fill="hold">
                                          <p:stCondLst>
                                            <p:cond delay="1000"/>
                                          </p:stCondLst>
                                        </p:cTn>
                                        <p:tgtEl>
                                          <p:spTgt spid="5"/>
                                        </p:tgtEl>
                                        <p:attrNameLst>
                                          <p:attrName>r</p:attrName>
                                        </p:attrNameLst>
                                      </p:cBhvr>
                                    </p:animRot>
                                    <p:animRot by="240000">
                                      <p:cBhvr>
                                        <p:cTn id="14" dur="1000" fill="hold">
                                          <p:stCondLst>
                                            <p:cond delay="2000"/>
                                          </p:stCondLst>
                                        </p:cTn>
                                        <p:tgtEl>
                                          <p:spTgt spid="5"/>
                                        </p:tgtEl>
                                        <p:attrNameLst>
                                          <p:attrName>r</p:attrName>
                                        </p:attrNameLst>
                                      </p:cBhvr>
                                    </p:animRot>
                                    <p:animRot by="-240000">
                                      <p:cBhvr>
                                        <p:cTn id="15" dur="1000" fill="hold">
                                          <p:stCondLst>
                                            <p:cond delay="3000"/>
                                          </p:stCondLst>
                                        </p:cTn>
                                        <p:tgtEl>
                                          <p:spTgt spid="5"/>
                                        </p:tgtEl>
                                        <p:attrNameLst>
                                          <p:attrName>r</p:attrName>
                                        </p:attrNameLst>
                                      </p:cBhvr>
                                    </p:animRot>
                                    <p:animRot by="120000">
                                      <p:cBhvr>
                                        <p:cTn id="16" dur="1000" fill="hold">
                                          <p:stCondLst>
                                            <p:cond delay="4000"/>
                                          </p:stCondLst>
                                        </p:cTn>
                                        <p:tgtEl>
                                          <p:spTgt spid="5"/>
                                        </p:tgtEl>
                                        <p:attrNameLst>
                                          <p:attrName>r</p:attrName>
                                        </p:attrNameLst>
                                      </p:cBhvr>
                                    </p:animRot>
                                  </p:childTnLst>
                                </p:cTn>
                              </p:par>
                              <p:par>
                                <p:cTn id="17" presetID="26" presetClass="emph" presetSubtype="0" fill="hold" grpId="0" nodeType="withEffect">
                                  <p:stCondLst>
                                    <p:cond delay="1000"/>
                                  </p:stCondLst>
                                  <p:childTnLst>
                                    <p:animEffect transition="out" filter="fade">
                                      <p:cBhvr>
                                        <p:cTn id="18" dur="500" tmFilter="0, 0; .2, .5; .8, .5; 1, 0"/>
                                        <p:tgtEl>
                                          <p:spTgt spid="6"/>
                                        </p:tgtEl>
                                      </p:cBhvr>
                                    </p:animEffect>
                                    <p:animScale>
                                      <p:cBhvr>
                                        <p:cTn id="19" dur="250" autoRev="1" fill="hold"/>
                                        <p:tgtEl>
                                          <p:spTgt spid="6"/>
                                        </p:tgtEl>
                                      </p:cBhvr>
                                      <p:by x="105000" y="105000"/>
                                    </p:animScale>
                                  </p:childTnLst>
                                </p:cTn>
                              </p:par>
                              <p:par>
                                <p:cTn id="20" presetID="26" presetClass="emph" presetSubtype="0" fill="hold" grpId="1" nodeType="withEffect">
                                  <p:stCondLst>
                                    <p:cond delay="200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par>
                                <p:cTn id="23" presetID="26" presetClass="emph" presetSubtype="0" fill="remove" grpId="2" nodeType="withEffect">
                                  <p:stCondLst>
                                    <p:cond delay="325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hero Girl Fly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04664"/>
            <a:ext cx="1875066" cy="2454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content.mycutegraphics.com/graphics/superhero/superhero-boy-fl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060848"/>
            <a:ext cx="1734253" cy="2141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699792" y="491188"/>
            <a:ext cx="3096345" cy="1569660"/>
          </a:xfrm>
          <a:prstGeom prst="rect">
            <a:avLst/>
          </a:prstGeom>
          <a:noFill/>
        </p:spPr>
        <p:txBody>
          <a:bodyPr wrap="square" rtlCol="0">
            <a:spAutoFit/>
          </a:bodyPr>
          <a:lstStyle/>
          <a:p>
            <a:pPr algn="ctr"/>
            <a:r>
              <a:rPr lang="en-GB" sz="32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Thanks for helping us save the world!!!</a:t>
            </a:r>
            <a:endParaRPr lang="en-GB" sz="32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pic>
        <p:nvPicPr>
          <p:cNvPr id="2050" name="Picture 2" descr="http://myctrring.com/wp-content/uploads/2008/12/earth.jpg">
            <a:hlinkClick r:id="rId4"/>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131840" y="2492896"/>
            <a:ext cx="3160852" cy="316085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509016" y="5520768"/>
            <a:ext cx="4212435" cy="646331"/>
          </a:xfrm>
          <a:prstGeom prst="rect">
            <a:avLst/>
          </a:prstGeom>
          <a:noFill/>
        </p:spPr>
        <p:txBody>
          <a:bodyPr wrap="none" rtlCol="0">
            <a:spAutoFit/>
          </a:bodyPr>
          <a:lstStyle/>
          <a:p>
            <a:r>
              <a:rPr lang="en-GB" sz="36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Until the next time….</a:t>
            </a:r>
            <a:endParaRPr lang="en-GB" sz="36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
        <p:nvSpPr>
          <p:cNvPr id="8" name="TextBox 7"/>
          <p:cNvSpPr txBox="1"/>
          <p:nvPr/>
        </p:nvSpPr>
        <p:spPr>
          <a:xfrm>
            <a:off x="319313" y="2394582"/>
            <a:ext cx="8591839" cy="1446550"/>
          </a:xfrm>
          <a:prstGeom prst="rect">
            <a:avLst/>
          </a:prstGeom>
          <a:noFill/>
        </p:spPr>
        <p:txBody>
          <a:bodyPr wrap="none" rtlCol="0">
            <a:spAutoFit/>
          </a:bodyPr>
          <a:lstStyle/>
          <a:p>
            <a:r>
              <a:rPr lang="en-GB" sz="8800" b="1" dirty="0" smtClean="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MISSION OVER!!!!</a:t>
            </a:r>
            <a:endParaRPr lang="en-GB" sz="8800" b="1" dirty="0">
              <a:solidFill>
                <a:srgbClr val="FFFF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716559934"/>
      </p:ext>
    </p:extLst>
  </p:cSld>
  <p:clrMapOvr>
    <a:masterClrMapping/>
  </p:clrMapOvr>
  <mc:AlternateContent xmlns:mc="http://schemas.openxmlformats.org/markup-compatibility/2006" xmlns:p14="http://schemas.microsoft.com/office/powerpoint/2010/main">
    <mc:Choice Requires="p14">
      <p:transition spd="slow" p14:dur="3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remove" nodeType="withEffect">
                                  <p:stCondLst>
                                    <p:cond delay="0"/>
                                  </p:stCondLst>
                                  <p:childTnLst>
                                    <p:animRot by="120000">
                                      <p:cBhvr>
                                        <p:cTn id="6" dur="500" fill="hold">
                                          <p:stCondLst>
                                            <p:cond delay="0"/>
                                          </p:stCondLst>
                                        </p:cTn>
                                        <p:tgtEl>
                                          <p:spTgt spid="4"/>
                                        </p:tgtEl>
                                        <p:attrNameLst>
                                          <p:attrName>r</p:attrName>
                                        </p:attrNameLst>
                                      </p:cBhvr>
                                    </p:animRot>
                                    <p:animRot by="-240000">
                                      <p:cBhvr>
                                        <p:cTn id="7" dur="1000" fill="hold">
                                          <p:stCondLst>
                                            <p:cond delay="1000"/>
                                          </p:stCondLst>
                                        </p:cTn>
                                        <p:tgtEl>
                                          <p:spTgt spid="4"/>
                                        </p:tgtEl>
                                        <p:attrNameLst>
                                          <p:attrName>r</p:attrName>
                                        </p:attrNameLst>
                                      </p:cBhvr>
                                    </p:animRot>
                                    <p:animRot by="240000">
                                      <p:cBhvr>
                                        <p:cTn id="8" dur="1000" fill="hold">
                                          <p:stCondLst>
                                            <p:cond delay="2000"/>
                                          </p:stCondLst>
                                        </p:cTn>
                                        <p:tgtEl>
                                          <p:spTgt spid="4"/>
                                        </p:tgtEl>
                                        <p:attrNameLst>
                                          <p:attrName>r</p:attrName>
                                        </p:attrNameLst>
                                      </p:cBhvr>
                                    </p:animRot>
                                    <p:animRot by="-240000">
                                      <p:cBhvr>
                                        <p:cTn id="9" dur="1000" fill="hold">
                                          <p:stCondLst>
                                            <p:cond delay="3000"/>
                                          </p:stCondLst>
                                        </p:cTn>
                                        <p:tgtEl>
                                          <p:spTgt spid="4"/>
                                        </p:tgtEl>
                                        <p:attrNameLst>
                                          <p:attrName>r</p:attrName>
                                        </p:attrNameLst>
                                      </p:cBhvr>
                                    </p:animRot>
                                    <p:animRot by="120000">
                                      <p:cBhvr>
                                        <p:cTn id="10" dur="1000" fill="hold">
                                          <p:stCondLst>
                                            <p:cond delay="4000"/>
                                          </p:stCondLst>
                                        </p:cTn>
                                        <p:tgtEl>
                                          <p:spTgt spid="4"/>
                                        </p:tgtEl>
                                        <p:attrNameLst>
                                          <p:attrName>r</p:attrName>
                                        </p:attrNameLst>
                                      </p:cBhvr>
                                    </p:animRot>
                                  </p:childTnLst>
                                </p:cTn>
                              </p:par>
                              <p:par>
                                <p:cTn id="11" presetID="32" presetClass="emph" presetSubtype="0" fill="remove" nodeType="withEffect">
                                  <p:stCondLst>
                                    <p:cond delay="0"/>
                                  </p:stCondLst>
                                  <p:childTnLst>
                                    <p:animRot by="120000">
                                      <p:cBhvr>
                                        <p:cTn id="12" dur="500" fill="hold">
                                          <p:stCondLst>
                                            <p:cond delay="0"/>
                                          </p:stCondLst>
                                        </p:cTn>
                                        <p:tgtEl>
                                          <p:spTgt spid="5"/>
                                        </p:tgtEl>
                                        <p:attrNameLst>
                                          <p:attrName>r</p:attrName>
                                        </p:attrNameLst>
                                      </p:cBhvr>
                                    </p:animRot>
                                    <p:animRot by="-240000">
                                      <p:cBhvr>
                                        <p:cTn id="13" dur="1000" fill="hold">
                                          <p:stCondLst>
                                            <p:cond delay="1000"/>
                                          </p:stCondLst>
                                        </p:cTn>
                                        <p:tgtEl>
                                          <p:spTgt spid="5"/>
                                        </p:tgtEl>
                                        <p:attrNameLst>
                                          <p:attrName>r</p:attrName>
                                        </p:attrNameLst>
                                      </p:cBhvr>
                                    </p:animRot>
                                    <p:animRot by="240000">
                                      <p:cBhvr>
                                        <p:cTn id="14" dur="1000" fill="hold">
                                          <p:stCondLst>
                                            <p:cond delay="2000"/>
                                          </p:stCondLst>
                                        </p:cTn>
                                        <p:tgtEl>
                                          <p:spTgt spid="5"/>
                                        </p:tgtEl>
                                        <p:attrNameLst>
                                          <p:attrName>r</p:attrName>
                                        </p:attrNameLst>
                                      </p:cBhvr>
                                    </p:animRot>
                                    <p:animRot by="-240000">
                                      <p:cBhvr>
                                        <p:cTn id="15" dur="1000" fill="hold">
                                          <p:stCondLst>
                                            <p:cond delay="3000"/>
                                          </p:stCondLst>
                                        </p:cTn>
                                        <p:tgtEl>
                                          <p:spTgt spid="5"/>
                                        </p:tgtEl>
                                        <p:attrNameLst>
                                          <p:attrName>r</p:attrName>
                                        </p:attrNameLst>
                                      </p:cBhvr>
                                    </p:animRot>
                                    <p:animRot by="120000">
                                      <p:cBhvr>
                                        <p:cTn id="16" dur="1000" fill="hold">
                                          <p:stCondLst>
                                            <p:cond delay="4000"/>
                                          </p:stCondLst>
                                        </p:cTn>
                                        <p:tgtEl>
                                          <p:spTgt spid="5"/>
                                        </p:tgtEl>
                                        <p:attrNameLst>
                                          <p:attrName>r</p:attrName>
                                        </p:attrNameLst>
                                      </p:cBhvr>
                                    </p:animRot>
                                  </p:childTnLst>
                                </p:cTn>
                              </p:par>
                              <p:par>
                                <p:cTn id="17" presetID="1" presetClass="entr" presetSubtype="0" fill="hold" grpId="0" nodeType="withEffect">
                                  <p:stCondLst>
                                    <p:cond delay="1000"/>
                                  </p:stCondLst>
                                  <p:iterate type="lt">
                                    <p:tmAbs val="100"/>
                                  </p:iterate>
                                  <p:childTnLst>
                                    <p:set>
                                      <p:cBhvr>
                                        <p:cTn id="18" dur="1" fill="hold">
                                          <p:stCondLst>
                                            <p:cond delay="0"/>
                                          </p:stCondLst>
                                        </p:cTn>
                                        <p:tgtEl>
                                          <p:spTgt spid="6"/>
                                        </p:tgtEl>
                                        <p:attrNameLst>
                                          <p:attrName>style.visibility</p:attrName>
                                        </p:attrNameLst>
                                      </p:cBhvr>
                                      <p:to>
                                        <p:strVal val="visible"/>
                                      </p:to>
                                    </p:set>
                                  </p:childTnLst>
                                </p:cTn>
                              </p:par>
                            </p:childTnLst>
                          </p:cTn>
                        </p:par>
                        <p:par>
                          <p:cTn id="19" fill="hold">
                            <p:stCondLst>
                              <p:cond delay="5000"/>
                            </p:stCondLst>
                            <p:childTnLst>
                              <p:par>
                                <p:cTn id="20" presetID="10" presetClass="exit" presetSubtype="0" fill="hold" grpId="1" nodeType="afterEffect">
                                  <p:stCondLst>
                                    <p:cond delay="1000"/>
                                  </p:stCondLst>
                                  <p:iterate type="lt">
                                    <p:tmPct val="0"/>
                                  </p:iterate>
                                  <p:childTnLst>
                                    <p:animEffect transition="out" filter="fad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par>
                                <p:cTn id="23" presetID="37" presetClass="path" presetSubtype="0" accel="50000" decel="50000" fill="hold" nodeType="withEffect">
                                  <p:stCondLst>
                                    <p:cond delay="2000"/>
                                  </p:stCondLst>
                                  <p:childTnLst>
                                    <p:animMotion origin="layout" path="M -1.94444E-6 4.44444E-6 L 0.18976 -0.13172 C 0.22969 -0.16158 0.28924 -0.17848 0.35122 -0.17848 C 0.42205 -0.17848 0.47865 -0.16158 0.51858 -0.13172 L 0.70851 4.44444E-6 " pathEditMode="relative" rAng="0" ptsTypes="FffFF">
                                      <p:cBhvr>
                                        <p:cTn id="24" dur="3000" fill="hold"/>
                                        <p:tgtEl>
                                          <p:spTgt spid="5"/>
                                        </p:tgtEl>
                                        <p:attrNameLst>
                                          <p:attrName>ppt_x</p:attrName>
                                          <p:attrName>ppt_y</p:attrName>
                                        </p:attrNameLst>
                                      </p:cBhvr>
                                      <p:rCtr x="35417" y="-8935"/>
                                    </p:animMotion>
                                  </p:childTnLst>
                                </p:cTn>
                              </p:par>
                              <p:par>
                                <p:cTn id="25" presetID="37" presetClass="path" presetSubtype="0" accel="50000" decel="50000" fill="hold" nodeType="withEffect">
                                  <p:stCondLst>
                                    <p:cond delay="2000"/>
                                  </p:stCondLst>
                                  <p:childTnLst>
                                    <p:animMotion origin="layout" path="M -1.66667E-6 -4.81481E-6 L -0.1691 -0.05486 C -0.20434 -0.06712 -0.25746 -0.07361 -0.3125 -0.07361 C -0.37535 -0.07361 -0.42587 -0.06712 -0.46128 -0.05486 L -0.62986 -4.81481E-6 " pathEditMode="relative" rAng="0" ptsTypes="FffFF">
                                      <p:cBhvr>
                                        <p:cTn id="26" dur="3000" fill="hold"/>
                                        <p:tgtEl>
                                          <p:spTgt spid="4"/>
                                        </p:tgtEl>
                                        <p:attrNameLst>
                                          <p:attrName>ppt_x</p:attrName>
                                          <p:attrName>ppt_y</p:attrName>
                                        </p:attrNameLst>
                                      </p:cBhvr>
                                      <p:rCtr x="-31493" y="-3681"/>
                                    </p:animMotion>
                                  </p:childTnLst>
                                </p:cTn>
                              </p:par>
                            </p:childTnLst>
                          </p:cTn>
                        </p:par>
                        <p:par>
                          <p:cTn id="27" fill="hold">
                            <p:stCondLst>
                              <p:cond delay="10000"/>
                            </p:stCondLst>
                            <p:childTnLst>
                              <p:par>
                                <p:cTn id="28" presetID="2" presetClass="exit" presetSubtype="3" fill="hold"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0-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nodeType="withEffect">
                                  <p:stCondLst>
                                    <p:cond delay="0"/>
                                  </p:stCondLst>
                                  <p:childTnLst>
                                    <p:anim calcmode="lin" valueType="num">
                                      <p:cBhvr additive="base">
                                        <p:cTn id="33" dur="2000"/>
                                        <p:tgtEl>
                                          <p:spTgt spid="4"/>
                                        </p:tgtEl>
                                        <p:attrNameLst>
                                          <p:attrName>ppt_x</p:attrName>
                                        </p:attrNameLst>
                                      </p:cBhvr>
                                      <p:tavLst>
                                        <p:tav tm="0">
                                          <p:val>
                                            <p:strVal val="ppt_x"/>
                                          </p:val>
                                        </p:tav>
                                        <p:tav tm="100000">
                                          <p:val>
                                            <p:strVal val="0-ppt_w/2"/>
                                          </p:val>
                                        </p:tav>
                                      </p:tavLst>
                                    </p:anim>
                                    <p:anim calcmode="lin" valueType="num">
                                      <p:cBhvr additive="base">
                                        <p:cTn id="34" dur="2000"/>
                                        <p:tgtEl>
                                          <p:spTgt spid="4"/>
                                        </p:tgtEl>
                                        <p:attrNameLst>
                                          <p:attrName>ppt_y</p:attrName>
                                        </p:attrNameLst>
                                      </p:cBhvr>
                                      <p:tavLst>
                                        <p:tav tm="0">
                                          <p:val>
                                            <p:strVal val="ppt_y"/>
                                          </p:val>
                                        </p:tav>
                                        <p:tav tm="100000">
                                          <p:val>
                                            <p:strVal val="0-ppt_h/2"/>
                                          </p:val>
                                        </p:tav>
                                      </p:tavLst>
                                    </p:anim>
                                    <p:set>
                                      <p:cBhvr>
                                        <p:cTn id="35" dur="1" fill="hold">
                                          <p:stCondLst>
                                            <p:cond delay="1999"/>
                                          </p:stCondLst>
                                        </p:cTn>
                                        <p:tgtEl>
                                          <p:spTgt spid="4"/>
                                        </p:tgtEl>
                                        <p:attrNameLst>
                                          <p:attrName>style.visibility</p:attrName>
                                        </p:attrNameLst>
                                      </p:cBhvr>
                                      <p:to>
                                        <p:strVal val="hidden"/>
                                      </p:to>
                                    </p:set>
                                  </p:childTnLst>
                                </p:cTn>
                              </p:par>
                            </p:childTnLst>
                          </p:cTn>
                        </p:par>
                        <p:par>
                          <p:cTn id="36" fill="hold">
                            <p:stCondLst>
                              <p:cond delay="12000"/>
                            </p:stCondLst>
                            <p:childTnLst>
                              <p:par>
                                <p:cTn id="37" presetID="6" presetClass="emph" presetSubtype="0" fill="hold" nodeType="afterEffect">
                                  <p:stCondLst>
                                    <p:cond delay="0"/>
                                  </p:stCondLst>
                                  <p:childTnLst>
                                    <p:animScale>
                                      <p:cBhvr>
                                        <p:cTn id="38" dur="2000" fill="hold"/>
                                        <p:tgtEl>
                                          <p:spTgt spid="2050"/>
                                        </p:tgtEl>
                                      </p:cBhvr>
                                      <p:by x="150000" y="150000"/>
                                    </p:animScale>
                                  </p:childTnLst>
                                </p:cTn>
                              </p:par>
                              <p:par>
                                <p:cTn id="39" presetID="42" presetClass="path" presetSubtype="0" accel="50000" decel="50000" fill="hold" nodeType="withEffect">
                                  <p:stCondLst>
                                    <p:cond delay="0"/>
                                  </p:stCondLst>
                                  <p:childTnLst>
                                    <p:animMotion origin="layout" path="M 2.22222E-6 -7.40056E-7 L 0.00052 -0.14616 " pathEditMode="relative" rAng="0" ptsTypes="AA">
                                      <p:cBhvr>
                                        <p:cTn id="40" dur="2000" fill="hold"/>
                                        <p:tgtEl>
                                          <p:spTgt spid="2050"/>
                                        </p:tgtEl>
                                        <p:attrNameLst>
                                          <p:attrName>ppt_x</p:attrName>
                                          <p:attrName>ppt_y</p:attrName>
                                        </p:attrNameLst>
                                      </p:cBhvr>
                                      <p:rCtr x="17" y="-7308"/>
                                    </p:animMotion>
                                  </p:childTnLst>
                                </p:cTn>
                              </p:par>
                              <p:par>
                                <p:cTn id="41" presetID="1" presetClass="entr" presetSubtype="0" fill="hold" grpId="0" nodeType="withEffect">
                                  <p:stCondLst>
                                    <p:cond delay="0"/>
                                  </p:stCondLst>
                                  <p:iterate type="lt">
                                    <p:tmAbs val="100"/>
                                  </p:iterate>
                                  <p:childTnLst>
                                    <p:set>
                                      <p:cBhvr>
                                        <p:cTn id="42" dur="1" fill="hold">
                                          <p:stCondLst>
                                            <p:cond delay="0"/>
                                          </p:stCondLst>
                                        </p:cTn>
                                        <p:tgtEl>
                                          <p:spTgt spid="7"/>
                                        </p:tgtEl>
                                        <p:attrNameLst>
                                          <p:attrName>style.visibility</p:attrName>
                                        </p:attrNameLst>
                                      </p:cBhvr>
                                      <p:to>
                                        <p:strVal val="visible"/>
                                      </p:to>
                                    </p:set>
                                  </p:childTnLst>
                                </p:cTn>
                              </p:par>
                            </p:childTnLst>
                          </p:cTn>
                        </p:par>
                        <p:par>
                          <p:cTn id="43" fill="hold">
                            <p:stCondLst>
                              <p:cond delay="14000"/>
                            </p:stCondLst>
                            <p:childTnLst>
                              <p:par>
                                <p:cTn id="44" presetID="10" presetClass="exit" presetSubtype="0" fill="hold" nodeType="afterEffect">
                                  <p:stCondLst>
                                    <p:cond delay="0"/>
                                  </p:stCondLst>
                                  <p:childTnLst>
                                    <p:animEffect transition="out" filter="fade">
                                      <p:cBhvr>
                                        <p:cTn id="45" dur="500"/>
                                        <p:tgtEl>
                                          <p:spTgt spid="2050"/>
                                        </p:tgtEl>
                                      </p:cBhvr>
                                    </p:animEffect>
                                    <p:set>
                                      <p:cBhvr>
                                        <p:cTn id="46" dur="1" fill="hold">
                                          <p:stCondLst>
                                            <p:cond delay="499"/>
                                          </p:stCondLst>
                                        </p:cTn>
                                        <p:tgtEl>
                                          <p:spTgt spid="2050"/>
                                        </p:tgtEl>
                                        <p:attrNameLst>
                                          <p:attrName>style.visibility</p:attrName>
                                        </p:attrNameLst>
                                      </p:cBhvr>
                                      <p:to>
                                        <p:strVal val="hidden"/>
                                      </p:to>
                                    </p:set>
                                  </p:childTnLst>
                                </p:cTn>
                              </p:par>
                              <p:par>
                                <p:cTn id="47" presetID="10" presetClass="exit" presetSubtype="0" fill="hold" grpId="1" nodeType="withEffect">
                                  <p:stCondLst>
                                    <p:cond delay="0"/>
                                  </p:stCondLst>
                                  <p:iterate type="lt">
                                    <p:tmPct val="0"/>
                                  </p:iterate>
                                  <p:childTnLst>
                                    <p:animEffect transition="out" filter="fade">
                                      <p:cBhvr>
                                        <p:cTn id="48" dur="500"/>
                                        <p:tgtEl>
                                          <p:spTgt spid="7"/>
                                        </p:tgtEl>
                                      </p:cBhvr>
                                    </p:animEffect>
                                    <p:set>
                                      <p:cBhvr>
                                        <p:cTn id="49" dur="1" fill="hold">
                                          <p:stCondLst>
                                            <p:cond delay="499"/>
                                          </p:stCondLst>
                                        </p:cTn>
                                        <p:tgtEl>
                                          <p:spTgt spid="7"/>
                                        </p:tgtEl>
                                        <p:attrNameLst>
                                          <p:attrName>style.visibility</p:attrName>
                                        </p:attrNameLst>
                                      </p:cBhvr>
                                      <p:to>
                                        <p:strVal val="hidden"/>
                                      </p:to>
                                    </p:set>
                                  </p:childTnLst>
                                </p:cTn>
                              </p:par>
                            </p:childTnLst>
                          </p:cTn>
                        </p:par>
                        <p:par>
                          <p:cTn id="50" fill="hold">
                            <p:stCondLst>
                              <p:cond delay="14500"/>
                            </p:stCondLst>
                            <p:childTnLst>
                              <p:par>
                                <p:cTn id="51" presetID="10" presetClass="entr" presetSubtype="0"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26" presetClass="emph" presetSubtype="0" fill="hold" grpId="1" nodeType="withEffect">
                                  <p:stCondLst>
                                    <p:cond delay="0"/>
                                  </p:stCondLst>
                                  <p:childTnLst>
                                    <p:animEffect transition="out" filter="fade">
                                      <p:cBhvr>
                                        <p:cTn id="55" dur="500" tmFilter="0, 0; .2, .5; .8, .5; 1, 0"/>
                                        <p:tgtEl>
                                          <p:spTgt spid="8"/>
                                        </p:tgtEl>
                                      </p:cBhvr>
                                    </p:animEffect>
                                    <p:animScale>
                                      <p:cBhvr>
                                        <p:cTn id="56" dur="250" autoRev="1" fill="hold"/>
                                        <p:tgtEl>
                                          <p:spTgt spid="8"/>
                                        </p:tgtEl>
                                      </p:cBhvr>
                                      <p:by x="105000" y="105000"/>
                                    </p:animScale>
                                  </p:childTnLst>
                                </p:cTn>
                              </p:par>
                            </p:childTnLst>
                          </p:cTn>
                        </p:par>
                        <p:par>
                          <p:cTn id="57" fill="hold">
                            <p:stCondLst>
                              <p:cond delay="15000"/>
                            </p:stCondLst>
                            <p:childTnLst>
                              <p:par>
                                <p:cTn id="58" presetID="26" presetClass="emph" presetSubtype="0" fill="hold" grpId="2" nodeType="afterEffect">
                                  <p:stCondLst>
                                    <p:cond delay="0"/>
                                  </p:stCondLst>
                                  <p:childTnLst>
                                    <p:animEffect transition="out" filter="fade">
                                      <p:cBhvr>
                                        <p:cTn id="59" dur="500" tmFilter="0, 0; .2, .5; .8, .5; 1, 0"/>
                                        <p:tgtEl>
                                          <p:spTgt spid="8"/>
                                        </p:tgtEl>
                                      </p:cBhvr>
                                    </p:animEffect>
                                    <p:animScale>
                                      <p:cBhvr>
                                        <p:cTn id="60" dur="250" autoRev="1" fill="hold"/>
                                        <p:tgtEl>
                                          <p:spTgt spid="8"/>
                                        </p:tgtEl>
                                      </p:cBhvr>
                                      <p:by x="105000" y="105000"/>
                                    </p:animScale>
                                  </p:childTnLst>
                                </p:cTn>
                              </p:par>
                            </p:childTnLst>
                          </p:cTn>
                        </p:par>
                        <p:par>
                          <p:cTn id="61" fill="hold">
                            <p:stCondLst>
                              <p:cond delay="15500"/>
                            </p:stCondLst>
                            <p:childTnLst>
                              <p:par>
                                <p:cTn id="62" presetID="26" presetClass="emph" presetSubtype="0" fill="hold" grpId="3" nodeType="afterEffect">
                                  <p:stCondLst>
                                    <p:cond delay="0"/>
                                  </p:stCondLst>
                                  <p:childTnLst>
                                    <p:animEffect transition="out" filter="fade">
                                      <p:cBhvr>
                                        <p:cTn id="63" dur="500" tmFilter="0, 0; .2, .5; .8, .5; 1, 0"/>
                                        <p:tgtEl>
                                          <p:spTgt spid="8"/>
                                        </p:tgtEl>
                                      </p:cBhvr>
                                    </p:animEffect>
                                    <p:animScale>
                                      <p:cBhvr>
                                        <p:cTn id="64"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8" grpId="0"/>
      <p:bldP spid="8" grpId="1"/>
      <p:bldP spid="8" grpId="2"/>
      <p:bldP spid="8" grpId="3"/>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338</Words>
  <Application>Microsoft Office PowerPoint</Application>
  <PresentationFormat>On-screen Show (4:3)</PresentationFormat>
  <Paragraphs>71</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Cambria Math</vt:lpstr>
      <vt:lpstr>Comic Sans MS</vt:lpstr>
      <vt:lpstr>Cordia New</vt:lpstr>
      <vt:lpstr>Wingdings</vt:lpstr>
      <vt:lpstr>Office Theme</vt:lpstr>
      <vt:lpstr>Teachers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Studfall Infant &amp; Nursery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Emma Lee</dc:creator>
  <cp:lastModifiedBy>ClaireLiddle</cp:lastModifiedBy>
  <cp:revision>19</cp:revision>
  <dcterms:created xsi:type="dcterms:W3CDTF">2014-04-26T15:05:02Z</dcterms:created>
  <dcterms:modified xsi:type="dcterms:W3CDTF">2018-01-10T08:27:46Z</dcterms:modified>
</cp:coreProperties>
</file>