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81" d="100"/>
          <a:sy n="81" d="100"/>
        </p:scale>
        <p:origin x="1757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EDA2F5F-F037-48C4-A8C6-A606C9B2DEE2}"/>
              </a:ext>
            </a:extLst>
          </p:cNvPr>
          <p:cNvSpPr/>
          <p:nvPr/>
        </p:nvSpPr>
        <p:spPr>
          <a:xfrm>
            <a:off x="2368587" y="4268235"/>
            <a:ext cx="35018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Challenge 1</a:t>
            </a:r>
          </a:p>
        </p:txBody>
      </p:sp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C5346EB-B626-4773-8B01-F4B7F2886091}"/>
              </a:ext>
            </a:extLst>
          </p:cNvPr>
          <p:cNvSpPr/>
          <p:nvPr/>
        </p:nvSpPr>
        <p:spPr>
          <a:xfrm>
            <a:off x="2632538" y="318404"/>
            <a:ext cx="35018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Challenge 2</a:t>
            </a:r>
          </a:p>
        </p:txBody>
      </p:sp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4</Words>
  <Application>Microsoft Office PowerPoint</Application>
  <PresentationFormat>On-screen Show (4:3)</PresentationFormat>
  <Paragraphs>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t e</cp:lastModifiedBy>
  <cp:revision>20</cp:revision>
  <dcterms:created xsi:type="dcterms:W3CDTF">2019-07-05T11:02:13Z</dcterms:created>
  <dcterms:modified xsi:type="dcterms:W3CDTF">2020-04-20T09:21:55Z</dcterms:modified>
</cp:coreProperties>
</file>